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embeddedFontLst>
    <p:embeddedFont>
      <p:font typeface="MiSans" charset="-122" pitchFamily="34"/>
      <p:regular r:id="rId28"/>
    </p:embeddedFont>
    <p:embeddedFont>
      <p:font typeface="Noto Sans SC" charset="-122" pitchFamily="34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1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2.png"/><Relationship Id="rId2" Type="http://schemas.openxmlformats.org/officeDocument/2006/relationships/image" Target="../media/image-1-3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 rotWithShape="0" flip="none">
          <a:gsLst>
            <a:gs pos="0">
              <a:srgbClr val="94B9FF"/>
            </a:gs>
            <a:gs pos="9000">
              <a:srgbClr val="94B9FF"/>
            </a:gs>
            <a:gs pos="34000">
              <a:srgbClr val="94B9FF">
                <a:alpha val="46000"/>
              </a:srgbClr>
            </a:gs>
            <a:gs pos="62000">
              <a:srgbClr val="94B9FF">
                <a:alpha val="0"/>
              </a:srgbClr>
            </a:gs>
            <a:gs pos="72000">
              <a:srgbClr val="94B9FF">
                <a:alpha val="0"/>
              </a:srgbClr>
            </a:gs>
            <a:gs pos="89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r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" y="2074336"/>
            <a:ext cx="1828800" cy="18923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3080000">
            <a:off x="10614025" y="-642620"/>
            <a:ext cx="2079625" cy="207962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5000">
                <a:srgbClr val="B3CBF9">
                  <a:alpha val="46000"/>
                </a:srgbClr>
              </a:gs>
              <a:gs pos="66000">
                <a:srgbClr val="94B9FF">
                  <a:alpha val="77000"/>
                </a:srgbClr>
              </a:gs>
              <a:gs pos="100000">
                <a:srgbClr val="94B9FF">
                  <a:alpha val="94000"/>
                </a:srgbClr>
              </a:gs>
            </a:gsLst>
            <a:lin ang="5400000" scaled="1"/>
          </a:gradFill>
          <a:ln/>
        </p:spPr>
      </p:sp>
      <p:sp>
        <p:nvSpPr>
          <p:cNvPr id="4" name="Text 1"/>
          <p:cNvSpPr/>
          <p:nvPr/>
        </p:nvSpPr>
        <p:spPr>
          <a:xfrm rot="13080000">
            <a:off x="10614025" y="-642620"/>
            <a:ext cx="2079625" cy="2079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493213" y="2018030"/>
            <a:ext cx="8091091" cy="1913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Multi-Cloud Mastery: AWS &amp; Azure</a:t>
            </a:r>
            <a:pPr algn="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9122410" y="4891405"/>
            <a:ext cx="2331720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</p:sp>
      <p:sp>
        <p:nvSpPr>
          <p:cNvPr id="8" name="Text 5"/>
          <p:cNvSpPr/>
          <p:nvPr/>
        </p:nvSpPr>
        <p:spPr>
          <a:xfrm>
            <a:off x="9122410" y="4891405"/>
            <a:ext cx="2331720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1" descr="https://kimi-img.moonshot.cn/pub/slides/slides_tmpl/image/25-08-27-19:57:29-d2nf5a98bjvh7rlivrq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29-d2nf5a98bjvh7rlivrq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" y="2628265"/>
            <a:ext cx="4368800" cy="31496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" y="3435985"/>
            <a:ext cx="4284345" cy="17075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35110" y="4889500"/>
            <a:ext cx="2306955" cy="3409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pic>
        <p:nvPicPr>
          <p:cNvPr id="3" name="Image 1" descr="https://kimi-web-img.moonshot.cn/img/pic.lixl.cn/ed9a87ba5bb7f2b37fcdcaa5fbaeb7fea89d7e15.png">    </p:cNvPr>
          <p:cNvPicPr>
            <a:picLocks noChangeAspect="1"/>
          </p:cNvPicPr>
          <p:nvPr/>
        </p:nvPicPr>
        <p:blipFill>
          <a:blip r:embed="rId2"/>
          <a:srcRect l="14612" r="14612" t="0" b="0"/>
          <a:stretch/>
        </p:blipFill>
        <p:spPr>
          <a:xfrm>
            <a:off x="254000" y="889000"/>
            <a:ext cx="5638800" cy="5080000"/>
          </a:xfrm>
          <a:prstGeom prst="roundRect">
            <a:avLst>
              <a:gd name="adj" fmla="val 30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299200" y="1447800"/>
            <a:ext cx="586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Azure: Container-First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299200" y="2159000"/>
            <a:ext cx="574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Leveraging Docker for total portability and consistent runtime from development to production.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299200" y="3124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78BC7">
              <a:alpha val="2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6375400" y="32258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38867" y="93782"/>
                </a:moveTo>
                <a:lnTo>
                  <a:pt x="112633" y="93782"/>
                </a:lnTo>
                <a:lnTo>
                  <a:pt x="112633" y="70207"/>
                </a:lnTo>
                <a:lnTo>
                  <a:pt x="138867" y="70207"/>
                </a:lnTo>
                <a:lnTo>
                  <a:pt x="138867" y="93782"/>
                </a:lnTo>
                <a:close/>
                <a:moveTo>
                  <a:pt x="138867" y="12700"/>
                </a:moveTo>
                <a:lnTo>
                  <a:pt x="112633" y="12700"/>
                </a:lnTo>
                <a:lnTo>
                  <a:pt x="112633" y="36790"/>
                </a:lnTo>
                <a:lnTo>
                  <a:pt x="138867" y="36790"/>
                </a:lnTo>
                <a:lnTo>
                  <a:pt x="138867" y="12700"/>
                </a:lnTo>
                <a:close/>
                <a:moveTo>
                  <a:pt x="169902" y="70168"/>
                </a:moveTo>
                <a:lnTo>
                  <a:pt x="143669" y="70168"/>
                </a:lnTo>
                <a:lnTo>
                  <a:pt x="143669" y="93742"/>
                </a:lnTo>
                <a:lnTo>
                  <a:pt x="169902" y="93742"/>
                </a:lnTo>
                <a:lnTo>
                  <a:pt x="169902" y="70168"/>
                </a:lnTo>
                <a:close/>
                <a:moveTo>
                  <a:pt x="107871" y="41553"/>
                </a:moveTo>
                <a:lnTo>
                  <a:pt x="81637" y="41553"/>
                </a:lnTo>
                <a:lnTo>
                  <a:pt x="81637" y="65405"/>
                </a:lnTo>
                <a:lnTo>
                  <a:pt x="107871" y="65405"/>
                </a:lnTo>
                <a:lnTo>
                  <a:pt x="107871" y="41553"/>
                </a:lnTo>
                <a:close/>
                <a:moveTo>
                  <a:pt x="138867" y="41553"/>
                </a:moveTo>
                <a:lnTo>
                  <a:pt x="112633" y="41553"/>
                </a:lnTo>
                <a:lnTo>
                  <a:pt x="112633" y="65405"/>
                </a:lnTo>
                <a:lnTo>
                  <a:pt x="138867" y="65405"/>
                </a:lnTo>
                <a:lnTo>
                  <a:pt x="138867" y="41553"/>
                </a:lnTo>
                <a:close/>
                <a:moveTo>
                  <a:pt x="248722" y="81240"/>
                </a:moveTo>
                <a:cubicBezTo>
                  <a:pt x="243007" y="77391"/>
                  <a:pt x="229830" y="76002"/>
                  <a:pt x="219710" y="77907"/>
                </a:cubicBezTo>
                <a:cubicBezTo>
                  <a:pt x="218400" y="68382"/>
                  <a:pt x="213082" y="60087"/>
                  <a:pt x="203398" y="52626"/>
                </a:cubicBezTo>
                <a:lnTo>
                  <a:pt x="197842" y="48935"/>
                </a:lnTo>
                <a:lnTo>
                  <a:pt x="194151" y="54491"/>
                </a:lnTo>
                <a:cubicBezTo>
                  <a:pt x="186849" y="65524"/>
                  <a:pt x="184864" y="83701"/>
                  <a:pt x="192683" y="95687"/>
                </a:cubicBezTo>
                <a:cubicBezTo>
                  <a:pt x="189230" y="97552"/>
                  <a:pt x="182443" y="100092"/>
                  <a:pt x="173474" y="99933"/>
                </a:cubicBezTo>
                <a:lnTo>
                  <a:pt x="953" y="99933"/>
                </a:lnTo>
                <a:cubicBezTo>
                  <a:pt x="-2500" y="120094"/>
                  <a:pt x="3254" y="146288"/>
                  <a:pt x="18415" y="164267"/>
                </a:cubicBezTo>
                <a:cubicBezTo>
                  <a:pt x="33139" y="181689"/>
                  <a:pt x="55205" y="190540"/>
                  <a:pt x="84058" y="190540"/>
                </a:cubicBezTo>
                <a:cubicBezTo>
                  <a:pt x="146526" y="190540"/>
                  <a:pt x="192762" y="161766"/>
                  <a:pt x="214392" y="109498"/>
                </a:cubicBezTo>
                <a:cubicBezTo>
                  <a:pt x="222885" y="109657"/>
                  <a:pt x="241221" y="109538"/>
                  <a:pt x="250627" y="91559"/>
                </a:cubicBezTo>
                <a:cubicBezTo>
                  <a:pt x="251222" y="90567"/>
                  <a:pt x="253246" y="86320"/>
                  <a:pt x="254000" y="84773"/>
                </a:cubicBezTo>
                <a:lnTo>
                  <a:pt x="248722" y="81240"/>
                </a:lnTo>
                <a:close/>
                <a:moveTo>
                  <a:pt x="45879" y="70168"/>
                </a:moveTo>
                <a:lnTo>
                  <a:pt x="19685" y="70168"/>
                </a:lnTo>
                <a:lnTo>
                  <a:pt x="19685" y="93742"/>
                </a:lnTo>
                <a:lnTo>
                  <a:pt x="45918" y="93742"/>
                </a:lnTo>
                <a:lnTo>
                  <a:pt x="45918" y="70168"/>
                </a:lnTo>
                <a:lnTo>
                  <a:pt x="45879" y="70168"/>
                </a:lnTo>
                <a:close/>
                <a:moveTo>
                  <a:pt x="76875" y="70168"/>
                </a:moveTo>
                <a:lnTo>
                  <a:pt x="50641" y="70168"/>
                </a:lnTo>
                <a:lnTo>
                  <a:pt x="50641" y="93742"/>
                </a:lnTo>
                <a:lnTo>
                  <a:pt x="76875" y="93742"/>
                </a:lnTo>
                <a:lnTo>
                  <a:pt x="76875" y="70168"/>
                </a:lnTo>
                <a:close/>
                <a:moveTo>
                  <a:pt x="107871" y="70168"/>
                </a:moveTo>
                <a:lnTo>
                  <a:pt x="81637" y="70168"/>
                </a:lnTo>
                <a:lnTo>
                  <a:pt x="81637" y="93742"/>
                </a:lnTo>
                <a:lnTo>
                  <a:pt x="107871" y="93742"/>
                </a:lnTo>
                <a:lnTo>
                  <a:pt x="107871" y="70168"/>
                </a:lnTo>
                <a:close/>
                <a:moveTo>
                  <a:pt x="76875" y="41553"/>
                </a:moveTo>
                <a:lnTo>
                  <a:pt x="50641" y="41553"/>
                </a:lnTo>
                <a:lnTo>
                  <a:pt x="50641" y="65405"/>
                </a:lnTo>
                <a:lnTo>
                  <a:pt x="76875" y="65405"/>
                </a:lnTo>
                <a:lnTo>
                  <a:pt x="76875" y="41553"/>
                </a:ln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8" name="Text 4"/>
          <p:cNvSpPr/>
          <p:nvPr/>
        </p:nvSpPr>
        <p:spPr>
          <a:xfrm>
            <a:off x="6858000" y="3073400"/>
            <a:ext cx="505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Portability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858000" y="3378200"/>
            <a:ext cx="504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Guarantees identical runtime environment everywhere.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299200" y="3886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78BC7">
              <a:alpha val="20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6375400" y="39878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222369" y="94139"/>
                </a:moveTo>
                <a:cubicBezTo>
                  <a:pt x="226497" y="98822"/>
                  <a:pt x="233601" y="99854"/>
                  <a:pt x="238958" y="96322"/>
                </a:cubicBezTo>
                <a:cubicBezTo>
                  <a:pt x="244793" y="92432"/>
                  <a:pt x="246380" y="84534"/>
                  <a:pt x="242491" y="78700"/>
                </a:cubicBezTo>
                <a:lnTo>
                  <a:pt x="223441" y="50125"/>
                </a:lnTo>
                <a:cubicBezTo>
                  <a:pt x="222329" y="48458"/>
                  <a:pt x="220821" y="47069"/>
                  <a:pt x="219035" y="46077"/>
                </a:cubicBezTo>
                <a:lnTo>
                  <a:pt x="139462" y="1865"/>
                </a:lnTo>
                <a:cubicBezTo>
                  <a:pt x="131802" y="-2381"/>
                  <a:pt x="122476" y="-2381"/>
                  <a:pt x="114776" y="1865"/>
                </a:cubicBezTo>
                <a:lnTo>
                  <a:pt x="35243" y="46038"/>
                </a:lnTo>
                <a:cubicBezTo>
                  <a:pt x="33099" y="47228"/>
                  <a:pt x="31393" y="48974"/>
                  <a:pt x="30242" y="51118"/>
                </a:cubicBezTo>
                <a:lnTo>
                  <a:pt x="10993" y="86797"/>
                </a:lnTo>
                <a:cubicBezTo>
                  <a:pt x="5993" y="96083"/>
                  <a:pt x="9485" y="107633"/>
                  <a:pt x="18772" y="112633"/>
                </a:cubicBezTo>
                <a:lnTo>
                  <a:pt x="31869" y="119658"/>
                </a:lnTo>
                <a:lnTo>
                  <a:pt x="31869" y="140811"/>
                </a:lnTo>
                <a:cubicBezTo>
                  <a:pt x="31869" y="149939"/>
                  <a:pt x="36790" y="158393"/>
                  <a:pt x="44728" y="162917"/>
                </a:cubicBezTo>
                <a:lnTo>
                  <a:pt x="114578" y="202486"/>
                </a:lnTo>
                <a:cubicBezTo>
                  <a:pt x="122357" y="206891"/>
                  <a:pt x="131842" y="206891"/>
                  <a:pt x="139621" y="202486"/>
                </a:cubicBezTo>
                <a:lnTo>
                  <a:pt x="209471" y="162917"/>
                </a:lnTo>
                <a:cubicBezTo>
                  <a:pt x="217448" y="158393"/>
                  <a:pt x="222329" y="149979"/>
                  <a:pt x="222329" y="140811"/>
                </a:cubicBezTo>
                <a:lnTo>
                  <a:pt x="222329" y="94178"/>
                </a:lnTo>
                <a:close/>
                <a:moveTo>
                  <a:pt x="127119" y="90249"/>
                </a:moveTo>
                <a:lnTo>
                  <a:pt x="67548" y="57150"/>
                </a:lnTo>
                <a:lnTo>
                  <a:pt x="127119" y="24051"/>
                </a:lnTo>
                <a:lnTo>
                  <a:pt x="186690" y="57150"/>
                </a:lnTo>
                <a:lnTo>
                  <a:pt x="127119" y="90249"/>
                </a:lnTo>
                <a:close/>
                <a:moveTo>
                  <a:pt x="110649" y="110172"/>
                </a:moveTo>
                <a:lnTo>
                  <a:pt x="102195" y="128508"/>
                </a:lnTo>
                <a:lnTo>
                  <a:pt x="36393" y="93266"/>
                </a:lnTo>
                <a:lnTo>
                  <a:pt x="46474" y="74533"/>
                </a:lnTo>
                <a:lnTo>
                  <a:pt x="110649" y="110172"/>
                </a:ln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2" name="Text 8"/>
          <p:cNvSpPr/>
          <p:nvPr/>
        </p:nvSpPr>
        <p:spPr>
          <a:xfrm>
            <a:off x="6858000" y="3835400"/>
            <a:ext cx="518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Immutable Versions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858000" y="4140200"/>
            <a:ext cx="516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ACR stores images for instant rollbacks without rebuilding.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299200" y="4902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78BC7">
              <a:alpha val="20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6400800" y="5003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92273" y="2064"/>
                </a:moveTo>
                <a:cubicBezTo>
                  <a:pt x="98187" y="-675"/>
                  <a:pt x="105013" y="-675"/>
                  <a:pt x="110927" y="2064"/>
                </a:cubicBezTo>
                <a:lnTo>
                  <a:pt x="197683" y="42148"/>
                </a:lnTo>
                <a:cubicBezTo>
                  <a:pt x="201057" y="43696"/>
                  <a:pt x="203200" y="47069"/>
                  <a:pt x="203200" y="50800"/>
                </a:cubicBezTo>
                <a:cubicBezTo>
                  <a:pt x="203200" y="54531"/>
                  <a:pt x="201057" y="57904"/>
                  <a:pt x="197683" y="59452"/>
                </a:cubicBezTo>
                <a:lnTo>
                  <a:pt x="110927" y="99536"/>
                </a:lnTo>
                <a:cubicBezTo>
                  <a:pt x="105013" y="102275"/>
                  <a:pt x="98187" y="102275"/>
                  <a:pt x="92273" y="99536"/>
                </a:cubicBezTo>
                <a:lnTo>
                  <a:pt x="5517" y="59452"/>
                </a:lnTo>
                <a:cubicBezTo>
                  <a:pt x="2143" y="57864"/>
                  <a:pt x="0" y="54491"/>
                  <a:pt x="0" y="50800"/>
                </a:cubicBezTo>
                <a:cubicBezTo>
                  <a:pt x="0" y="47109"/>
                  <a:pt x="2143" y="43696"/>
                  <a:pt x="5517" y="42148"/>
                </a:cubicBezTo>
                <a:lnTo>
                  <a:pt x="92273" y="2064"/>
                </a:lnTo>
                <a:close/>
                <a:moveTo>
                  <a:pt x="19090" y="86678"/>
                </a:moveTo>
                <a:lnTo>
                  <a:pt x="84296" y="116800"/>
                </a:lnTo>
                <a:cubicBezTo>
                  <a:pt x="95290" y="121880"/>
                  <a:pt x="107950" y="121880"/>
                  <a:pt x="118943" y="116800"/>
                </a:cubicBezTo>
                <a:lnTo>
                  <a:pt x="184150" y="86678"/>
                </a:lnTo>
                <a:lnTo>
                  <a:pt x="197683" y="92948"/>
                </a:lnTo>
                <a:cubicBezTo>
                  <a:pt x="201057" y="94496"/>
                  <a:pt x="203200" y="97869"/>
                  <a:pt x="203200" y="101600"/>
                </a:cubicBezTo>
                <a:cubicBezTo>
                  <a:pt x="203200" y="105331"/>
                  <a:pt x="201057" y="108704"/>
                  <a:pt x="197683" y="110252"/>
                </a:cubicBezTo>
                <a:lnTo>
                  <a:pt x="110927" y="150336"/>
                </a:lnTo>
                <a:cubicBezTo>
                  <a:pt x="105013" y="153075"/>
                  <a:pt x="98187" y="153075"/>
                  <a:pt x="92273" y="150336"/>
                </a:cubicBezTo>
                <a:lnTo>
                  <a:pt x="5517" y="110252"/>
                </a:lnTo>
                <a:cubicBezTo>
                  <a:pt x="2143" y="108664"/>
                  <a:pt x="0" y="105291"/>
                  <a:pt x="0" y="101600"/>
                </a:cubicBezTo>
                <a:cubicBezTo>
                  <a:pt x="0" y="97909"/>
                  <a:pt x="2143" y="94496"/>
                  <a:pt x="5517" y="92948"/>
                </a:cubicBezTo>
                <a:lnTo>
                  <a:pt x="19050" y="86678"/>
                </a:lnTo>
                <a:close/>
                <a:moveTo>
                  <a:pt x="5517" y="143748"/>
                </a:moveTo>
                <a:lnTo>
                  <a:pt x="19050" y="137478"/>
                </a:lnTo>
                <a:lnTo>
                  <a:pt x="84257" y="167600"/>
                </a:lnTo>
                <a:cubicBezTo>
                  <a:pt x="95250" y="172680"/>
                  <a:pt x="107910" y="172680"/>
                  <a:pt x="118904" y="167600"/>
                </a:cubicBezTo>
                <a:lnTo>
                  <a:pt x="184110" y="137478"/>
                </a:lnTo>
                <a:lnTo>
                  <a:pt x="197644" y="143748"/>
                </a:lnTo>
                <a:cubicBezTo>
                  <a:pt x="201017" y="145296"/>
                  <a:pt x="203160" y="148669"/>
                  <a:pt x="203160" y="152400"/>
                </a:cubicBezTo>
                <a:cubicBezTo>
                  <a:pt x="203160" y="156131"/>
                  <a:pt x="201017" y="159504"/>
                  <a:pt x="197644" y="161052"/>
                </a:cubicBezTo>
                <a:lnTo>
                  <a:pt x="110887" y="201136"/>
                </a:lnTo>
                <a:cubicBezTo>
                  <a:pt x="104973" y="203875"/>
                  <a:pt x="98147" y="203875"/>
                  <a:pt x="92234" y="201136"/>
                </a:cubicBezTo>
                <a:lnTo>
                  <a:pt x="5517" y="161052"/>
                </a:lnTo>
                <a:cubicBezTo>
                  <a:pt x="2143" y="159464"/>
                  <a:pt x="0" y="156091"/>
                  <a:pt x="0" y="152400"/>
                </a:cubicBezTo>
                <a:cubicBezTo>
                  <a:pt x="0" y="148709"/>
                  <a:pt x="2143" y="145296"/>
                  <a:pt x="5517" y="143748"/>
                </a:cubicBez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6" name="Text 12"/>
          <p:cNvSpPr/>
          <p:nvPr/>
        </p:nvSpPr>
        <p:spPr>
          <a:xfrm>
            <a:off x="6858000" y="4851400"/>
            <a:ext cx="477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Multi-Stage Build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858000" y="5156200"/>
            <a:ext cx="476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Minimizes image size and attack surface for security.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20206" y="1168400"/>
            <a:ext cx="657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Managed Identity Security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162050" y="1879600"/>
            <a:ext cx="9867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Eliminating password management and enhancing security with Azure's system-assigned managed identity.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97075" y="3342639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142875"/>
                </a:lnTo>
                <a:cubicBezTo>
                  <a:pt x="0" y="174397"/>
                  <a:pt x="25628" y="200025"/>
                  <a:pt x="57150" y="200025"/>
                </a:cubicBezTo>
                <a:lnTo>
                  <a:pt x="342900" y="200025"/>
                </a:lnTo>
                <a:cubicBezTo>
                  <a:pt x="374422" y="200025"/>
                  <a:pt x="400050" y="174397"/>
                  <a:pt x="400050" y="1428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250031" y="92869"/>
                </a:moveTo>
                <a:cubicBezTo>
                  <a:pt x="261859" y="92869"/>
                  <a:pt x="271463" y="102472"/>
                  <a:pt x="271463" y="114300"/>
                </a:cubicBezTo>
                <a:cubicBezTo>
                  <a:pt x="271463" y="126128"/>
                  <a:pt x="261859" y="135731"/>
                  <a:pt x="250031" y="135731"/>
                </a:cubicBezTo>
                <a:cubicBezTo>
                  <a:pt x="238203" y="135731"/>
                  <a:pt x="228600" y="126128"/>
                  <a:pt x="228600" y="114300"/>
                </a:cubicBezTo>
                <a:cubicBezTo>
                  <a:pt x="228600" y="102472"/>
                  <a:pt x="238203" y="92869"/>
                  <a:pt x="250031" y="92869"/>
                </a:cubicBezTo>
                <a:close/>
                <a:moveTo>
                  <a:pt x="300038" y="114300"/>
                </a:moveTo>
                <a:cubicBezTo>
                  <a:pt x="300038" y="102472"/>
                  <a:pt x="309641" y="92869"/>
                  <a:pt x="321469" y="92869"/>
                </a:cubicBezTo>
                <a:cubicBezTo>
                  <a:pt x="333297" y="92869"/>
                  <a:pt x="342900" y="102472"/>
                  <a:pt x="342900" y="114300"/>
                </a:cubicBezTo>
                <a:cubicBezTo>
                  <a:pt x="342900" y="126128"/>
                  <a:pt x="333297" y="135731"/>
                  <a:pt x="321469" y="135731"/>
                </a:cubicBezTo>
                <a:cubicBezTo>
                  <a:pt x="309641" y="135731"/>
                  <a:pt x="300038" y="126128"/>
                  <a:pt x="300038" y="114300"/>
                </a:cubicBezTo>
                <a:close/>
                <a:moveTo>
                  <a:pt x="57150" y="257175"/>
                </a:move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lose/>
                <a:moveTo>
                  <a:pt x="250031" y="321469"/>
                </a:moveTo>
                <a:cubicBezTo>
                  <a:pt x="261859" y="321469"/>
                  <a:pt x="271463" y="331072"/>
                  <a:pt x="271463" y="342900"/>
                </a:cubicBezTo>
                <a:cubicBezTo>
                  <a:pt x="271463" y="354728"/>
                  <a:pt x="261859" y="364331"/>
                  <a:pt x="250031" y="364331"/>
                </a:cubicBezTo>
                <a:cubicBezTo>
                  <a:pt x="238203" y="364331"/>
                  <a:pt x="228600" y="354728"/>
                  <a:pt x="228600" y="342900"/>
                </a:cubicBezTo>
                <a:cubicBezTo>
                  <a:pt x="228600" y="331072"/>
                  <a:pt x="238203" y="321469"/>
                  <a:pt x="250031" y="321469"/>
                </a:cubicBezTo>
                <a:close/>
                <a:moveTo>
                  <a:pt x="300038" y="342900"/>
                </a:moveTo>
                <a:cubicBezTo>
                  <a:pt x="300038" y="331072"/>
                  <a:pt x="309641" y="321469"/>
                  <a:pt x="321469" y="321469"/>
                </a:cubicBezTo>
                <a:cubicBezTo>
                  <a:pt x="333297" y="321469"/>
                  <a:pt x="342900" y="331072"/>
                  <a:pt x="342900" y="342900"/>
                </a:cubicBezTo>
                <a:cubicBezTo>
                  <a:pt x="342900" y="354728"/>
                  <a:pt x="333297" y="364331"/>
                  <a:pt x="321469" y="364331"/>
                </a:cubicBezTo>
                <a:cubicBezTo>
                  <a:pt x="309641" y="364331"/>
                  <a:pt x="300038" y="354728"/>
                  <a:pt x="300038" y="342900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6" name="Text 3"/>
          <p:cNvSpPr/>
          <p:nvPr/>
        </p:nvSpPr>
        <p:spPr>
          <a:xfrm>
            <a:off x="1307624" y="39624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Azure Web App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10444" y="4267200"/>
            <a:ext cx="237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System-Assigned Identity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89375" y="3698239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9AB3D4"/>
          </a:solidFill>
          <a:ln/>
        </p:spPr>
      </p:sp>
      <p:sp>
        <p:nvSpPr>
          <p:cNvPr id="9" name="Shape 6"/>
          <p:cNvSpPr/>
          <p:nvPr/>
        </p:nvSpPr>
        <p:spPr>
          <a:xfrm>
            <a:off x="5924550" y="3342639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57150" y="0"/>
                </a:moveTo>
                <a:cubicBezTo>
                  <a:pt x="25628" y="0"/>
                  <a:pt x="0" y="25628"/>
                  <a:pt x="0" y="57150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285750" y="457200"/>
                </a:lnTo>
                <a:cubicBezTo>
                  <a:pt x="317272" y="457200"/>
                  <a:pt x="342900" y="431572"/>
                  <a:pt x="342900" y="400050"/>
                </a:cubicBezTo>
                <a:lnTo>
                  <a:pt x="342900" y="57150"/>
                </a:lnTo>
                <a:cubicBezTo>
                  <a:pt x="342900" y="25628"/>
                  <a:pt x="317272" y="0"/>
                  <a:pt x="285750" y="0"/>
                </a:cubicBezTo>
                <a:lnTo>
                  <a:pt x="57150" y="0"/>
                </a:lnTo>
                <a:close/>
                <a:moveTo>
                  <a:pt x="142875" y="314325"/>
                </a:moveTo>
                <a:lnTo>
                  <a:pt x="200025" y="314325"/>
                </a:lnTo>
                <a:cubicBezTo>
                  <a:pt x="239494" y="314325"/>
                  <a:pt x="271463" y="346293"/>
                  <a:pt x="271463" y="385763"/>
                </a:cubicBezTo>
                <a:cubicBezTo>
                  <a:pt x="271463" y="393621"/>
                  <a:pt x="265033" y="400050"/>
                  <a:pt x="257175" y="400050"/>
                </a:cubicBezTo>
                <a:lnTo>
                  <a:pt x="85725" y="400050"/>
                </a:lnTo>
                <a:cubicBezTo>
                  <a:pt x="77867" y="400050"/>
                  <a:pt x="71438" y="393621"/>
                  <a:pt x="71438" y="385763"/>
                </a:cubicBezTo>
                <a:cubicBezTo>
                  <a:pt x="71438" y="346293"/>
                  <a:pt x="103406" y="314325"/>
                  <a:pt x="142875" y="314325"/>
                </a:cubicBezTo>
                <a:close/>
                <a:moveTo>
                  <a:pt x="121444" y="228600"/>
                </a:moveTo>
                <a:cubicBezTo>
                  <a:pt x="121444" y="201001"/>
                  <a:pt x="143851" y="178594"/>
                  <a:pt x="171450" y="178594"/>
                </a:cubicBezTo>
                <a:cubicBezTo>
                  <a:pt x="199049" y="178594"/>
                  <a:pt x="221456" y="201001"/>
                  <a:pt x="221456" y="228600"/>
                </a:cubicBezTo>
                <a:cubicBezTo>
                  <a:pt x="221456" y="256199"/>
                  <a:pt x="199049" y="278606"/>
                  <a:pt x="171450" y="278606"/>
                </a:cubicBezTo>
                <a:cubicBezTo>
                  <a:pt x="143851" y="278606"/>
                  <a:pt x="121444" y="256199"/>
                  <a:pt x="121444" y="228600"/>
                </a:cubicBezTo>
                <a:close/>
                <a:moveTo>
                  <a:pt x="135731" y="57150"/>
                </a:moveTo>
                <a:lnTo>
                  <a:pt x="207169" y="57150"/>
                </a:lnTo>
                <a:cubicBezTo>
                  <a:pt x="219045" y="57150"/>
                  <a:pt x="228600" y="66705"/>
                  <a:pt x="228600" y="78581"/>
                </a:cubicBezTo>
                <a:cubicBezTo>
                  <a:pt x="228600" y="90458"/>
                  <a:pt x="219045" y="100013"/>
                  <a:pt x="207169" y="100013"/>
                </a:cubicBezTo>
                <a:lnTo>
                  <a:pt x="135731" y="100013"/>
                </a:lnTo>
                <a:cubicBezTo>
                  <a:pt x="123855" y="100013"/>
                  <a:pt x="114300" y="90458"/>
                  <a:pt x="114300" y="78581"/>
                </a:cubicBezTo>
                <a:cubicBezTo>
                  <a:pt x="114300" y="66705"/>
                  <a:pt x="123855" y="57150"/>
                  <a:pt x="135731" y="57150"/>
                </a:cubicBez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0" name="Text 7"/>
          <p:cNvSpPr/>
          <p:nvPr/>
        </p:nvSpPr>
        <p:spPr>
          <a:xfrm>
            <a:off x="4844256" y="3962400"/>
            <a:ext cx="250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 Authentication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77142" y="4267200"/>
            <a:ext cx="203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passwords in code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788275" y="3698239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9AB3D4"/>
          </a:solidFill>
          <a:ln/>
        </p:spPr>
      </p:sp>
      <p:sp>
        <p:nvSpPr>
          <p:cNvPr id="13" name="Shape 10"/>
          <p:cNvSpPr/>
          <p:nvPr/>
        </p:nvSpPr>
        <p:spPr>
          <a:xfrm>
            <a:off x="9709150" y="3342639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500330" y="211812"/>
                </a:moveTo>
                <a:cubicBezTo>
                  <a:pt x="509617" y="222349"/>
                  <a:pt x="525601" y="224671"/>
                  <a:pt x="537656" y="216724"/>
                </a:cubicBezTo>
                <a:cubicBezTo>
                  <a:pt x="550783" y="207972"/>
                  <a:pt x="554355" y="190202"/>
                  <a:pt x="545604" y="177076"/>
                </a:cubicBezTo>
                <a:lnTo>
                  <a:pt x="502741" y="112782"/>
                </a:lnTo>
                <a:cubicBezTo>
                  <a:pt x="500241" y="109031"/>
                  <a:pt x="496848" y="105906"/>
                  <a:pt x="492829" y="103674"/>
                </a:cubicBezTo>
                <a:lnTo>
                  <a:pt x="313789" y="4197"/>
                </a:lnTo>
                <a:cubicBezTo>
                  <a:pt x="296555" y="-5358"/>
                  <a:pt x="275570" y="-5358"/>
                  <a:pt x="258247" y="4197"/>
                </a:cubicBezTo>
                <a:lnTo>
                  <a:pt x="79296" y="103584"/>
                </a:lnTo>
                <a:cubicBezTo>
                  <a:pt x="74474" y="106263"/>
                  <a:pt x="70634" y="110192"/>
                  <a:pt x="68044" y="115014"/>
                </a:cubicBezTo>
                <a:lnTo>
                  <a:pt x="24735" y="195292"/>
                </a:lnTo>
                <a:cubicBezTo>
                  <a:pt x="13484" y="216188"/>
                  <a:pt x="21342" y="242173"/>
                  <a:pt x="42237" y="253425"/>
                </a:cubicBezTo>
                <a:lnTo>
                  <a:pt x="71705" y="269230"/>
                </a:lnTo>
                <a:lnTo>
                  <a:pt x="71705" y="316825"/>
                </a:lnTo>
                <a:cubicBezTo>
                  <a:pt x="71705" y="337364"/>
                  <a:pt x="82778" y="356384"/>
                  <a:pt x="100638" y="366564"/>
                </a:cubicBezTo>
                <a:lnTo>
                  <a:pt x="257800" y="455593"/>
                </a:lnTo>
                <a:cubicBezTo>
                  <a:pt x="275302" y="465505"/>
                  <a:pt x="296644" y="465505"/>
                  <a:pt x="314146" y="455593"/>
                </a:cubicBezTo>
                <a:lnTo>
                  <a:pt x="471309" y="366564"/>
                </a:lnTo>
                <a:cubicBezTo>
                  <a:pt x="489258" y="356384"/>
                  <a:pt x="500241" y="337453"/>
                  <a:pt x="500241" y="316825"/>
                </a:cubicBezTo>
                <a:lnTo>
                  <a:pt x="500241" y="211901"/>
                </a:lnTo>
                <a:close/>
                <a:moveTo>
                  <a:pt x="286018" y="203061"/>
                </a:moveTo>
                <a:lnTo>
                  <a:pt x="151983" y="128588"/>
                </a:lnTo>
                <a:lnTo>
                  <a:pt x="286018" y="54114"/>
                </a:lnTo>
                <a:lnTo>
                  <a:pt x="420053" y="128588"/>
                </a:lnTo>
                <a:lnTo>
                  <a:pt x="286018" y="203061"/>
                </a:lnTo>
                <a:close/>
                <a:moveTo>
                  <a:pt x="248960" y="247888"/>
                </a:moveTo>
                <a:lnTo>
                  <a:pt x="229939" y="289143"/>
                </a:lnTo>
                <a:lnTo>
                  <a:pt x="81885" y="209848"/>
                </a:lnTo>
                <a:lnTo>
                  <a:pt x="104567" y="167700"/>
                </a:lnTo>
                <a:lnTo>
                  <a:pt x="248960" y="247888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4" name="Text 11"/>
          <p:cNvSpPr/>
          <p:nvPr/>
        </p:nvSpPr>
        <p:spPr>
          <a:xfrm>
            <a:off x="9246077" y="3962400"/>
            <a:ext cx="149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ACR Registry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845709" y="4267200"/>
            <a:ext cx="229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AcrPull Role Assignment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15608" y="5130800"/>
            <a:ext cx="11366500" cy="558800"/>
          </a:xfrm>
          <a:custGeom>
            <a:avLst/>
            <a:gdLst/>
            <a:ahLst/>
            <a:cxnLst/>
            <a:rect l="l" t="t" r="r" b="b"/>
            <a:pathLst>
              <a:path w="11366500" h="558800">
                <a:moveTo>
                  <a:pt x="101601" y="0"/>
                </a:moveTo>
                <a:lnTo>
                  <a:pt x="11264899" y="0"/>
                </a:lnTo>
                <a:cubicBezTo>
                  <a:pt x="11321012" y="0"/>
                  <a:pt x="11366500" y="45488"/>
                  <a:pt x="11366500" y="101601"/>
                </a:cubicBezTo>
                <a:lnTo>
                  <a:pt x="11366500" y="457199"/>
                </a:lnTo>
                <a:cubicBezTo>
                  <a:pt x="11366500" y="513312"/>
                  <a:pt x="11321012" y="558800"/>
                  <a:pt x="112648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371158" y="5130800"/>
            <a:ext cx="11455400" cy="558800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ensures the App Service authenticates securely within the Azure backbone without managing any sensitive credentials.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rotWithShape="0" flip="none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>    </p:cNvPr>
          <p:cNvPicPr>
            <a:picLocks noChangeAspect="1"/>
          </p:cNvPicPr>
          <p:nvPr/>
        </p:nvPicPr>
        <p:blipFill>
          <a:blip r:embed="rId1"/>
          <a:srcRect l="20060" r="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  <a:effectLst>
            <a:outerShdw sx="100000" sy="100000" kx="0" ky="0" algn="bl" rotWithShape="0" blurRad="304800" dist="184847" dir="270000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04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DevOps Pipeline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04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447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Unified GitHub Actions Flow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2159000"/>
            <a:ext cx="117983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 YAML file orchestrates deployments to both clouds simultaneously, triggered automatically on every push to the main branch.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591628" y="32766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3C5A85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37715" y="3695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59531" y="77391"/>
                </a:moveTo>
                <a:cubicBezTo>
                  <a:pt x="69388" y="77391"/>
                  <a:pt x="77391" y="69388"/>
                  <a:pt x="77391" y="59531"/>
                </a:cubicBezTo>
                <a:cubicBezTo>
                  <a:pt x="77391" y="49674"/>
                  <a:pt x="69388" y="41672"/>
                  <a:pt x="59531" y="41672"/>
                </a:cubicBezTo>
                <a:cubicBezTo>
                  <a:pt x="49674" y="41672"/>
                  <a:pt x="41672" y="49674"/>
                  <a:pt x="41672" y="59531"/>
                </a:cubicBezTo>
                <a:cubicBezTo>
                  <a:pt x="41672" y="69388"/>
                  <a:pt x="49674" y="77391"/>
                  <a:pt x="59531" y="77391"/>
                </a:cubicBezTo>
                <a:close/>
                <a:moveTo>
                  <a:pt x="119063" y="59531"/>
                </a:moveTo>
                <a:cubicBezTo>
                  <a:pt x="119063" y="83939"/>
                  <a:pt x="104403" y="104924"/>
                  <a:pt x="83344" y="114077"/>
                </a:cubicBezTo>
                <a:lnTo>
                  <a:pt x="83344" y="166688"/>
                </a:lnTo>
                <a:lnTo>
                  <a:pt x="214313" y="166688"/>
                </a:lnTo>
                <a:cubicBezTo>
                  <a:pt x="234032" y="166688"/>
                  <a:pt x="250031" y="150688"/>
                  <a:pt x="250031" y="130969"/>
                </a:cubicBezTo>
                <a:lnTo>
                  <a:pt x="250031" y="114077"/>
                </a:lnTo>
                <a:cubicBezTo>
                  <a:pt x="228972" y="104924"/>
                  <a:pt x="214313" y="83939"/>
                  <a:pt x="214313" y="59531"/>
                </a:cubicBezTo>
                <a:cubicBezTo>
                  <a:pt x="214313" y="26640"/>
                  <a:pt x="240953" y="0"/>
                  <a:pt x="273844" y="0"/>
                </a:cubicBezTo>
                <a:cubicBezTo>
                  <a:pt x="306735" y="0"/>
                  <a:pt x="333375" y="26640"/>
                  <a:pt x="333375" y="59531"/>
                </a:cubicBezTo>
                <a:cubicBezTo>
                  <a:pt x="333375" y="83939"/>
                  <a:pt x="318715" y="104924"/>
                  <a:pt x="297656" y="114077"/>
                </a:cubicBezTo>
                <a:lnTo>
                  <a:pt x="297656" y="130969"/>
                </a:lnTo>
                <a:cubicBezTo>
                  <a:pt x="297656" y="177031"/>
                  <a:pt x="260375" y="214313"/>
                  <a:pt x="214313" y="214313"/>
                </a:cubicBezTo>
                <a:lnTo>
                  <a:pt x="83344" y="214313"/>
                </a:lnTo>
                <a:lnTo>
                  <a:pt x="83344" y="266923"/>
                </a:lnTo>
                <a:cubicBezTo>
                  <a:pt x="104403" y="276076"/>
                  <a:pt x="119063" y="297061"/>
                  <a:pt x="119063" y="321469"/>
                </a:cubicBezTo>
                <a:cubicBezTo>
                  <a:pt x="119063" y="354360"/>
                  <a:pt x="92422" y="381000"/>
                  <a:pt x="59531" y="381000"/>
                </a:cubicBezTo>
                <a:cubicBezTo>
                  <a:pt x="26640" y="381000"/>
                  <a:pt x="0" y="354360"/>
                  <a:pt x="0" y="321469"/>
                </a:cubicBezTo>
                <a:cubicBezTo>
                  <a:pt x="0" y="297061"/>
                  <a:pt x="14660" y="276076"/>
                  <a:pt x="35719" y="266923"/>
                </a:cubicBezTo>
                <a:lnTo>
                  <a:pt x="35719" y="114151"/>
                </a:lnTo>
                <a:cubicBezTo>
                  <a:pt x="14660" y="104924"/>
                  <a:pt x="0" y="83939"/>
                  <a:pt x="0" y="59531"/>
                </a:cubicBezTo>
                <a:cubicBezTo>
                  <a:pt x="0" y="26640"/>
                  <a:pt x="26640" y="0"/>
                  <a:pt x="59531" y="0"/>
                </a:cubicBezTo>
                <a:cubicBezTo>
                  <a:pt x="92422" y="0"/>
                  <a:pt x="119063" y="26640"/>
                  <a:pt x="119063" y="59531"/>
                </a:cubicBezTo>
                <a:close/>
                <a:moveTo>
                  <a:pt x="291703" y="59531"/>
                </a:moveTo>
                <a:cubicBezTo>
                  <a:pt x="291703" y="49674"/>
                  <a:pt x="283701" y="41672"/>
                  <a:pt x="273844" y="41672"/>
                </a:cubicBezTo>
                <a:cubicBezTo>
                  <a:pt x="263987" y="41672"/>
                  <a:pt x="255984" y="49674"/>
                  <a:pt x="255984" y="59531"/>
                </a:cubicBezTo>
                <a:cubicBezTo>
                  <a:pt x="255984" y="69388"/>
                  <a:pt x="263987" y="77391"/>
                  <a:pt x="273844" y="77391"/>
                </a:cubicBezTo>
                <a:cubicBezTo>
                  <a:pt x="283701" y="77391"/>
                  <a:pt x="291703" y="69388"/>
                  <a:pt x="291703" y="59531"/>
                </a:cubicBezTo>
                <a:close/>
                <a:moveTo>
                  <a:pt x="59531" y="339328"/>
                </a:moveTo>
                <a:cubicBezTo>
                  <a:pt x="69388" y="339328"/>
                  <a:pt x="77391" y="331326"/>
                  <a:pt x="77391" y="321469"/>
                </a:cubicBezTo>
                <a:cubicBezTo>
                  <a:pt x="77391" y="311612"/>
                  <a:pt x="69388" y="303609"/>
                  <a:pt x="59531" y="303609"/>
                </a:cubicBezTo>
                <a:cubicBezTo>
                  <a:pt x="49674" y="303609"/>
                  <a:pt x="41672" y="311612"/>
                  <a:pt x="41672" y="321469"/>
                </a:cubicBezTo>
                <a:cubicBezTo>
                  <a:pt x="41672" y="331326"/>
                  <a:pt x="49674" y="339328"/>
                  <a:pt x="59531" y="33932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604963" y="4597400"/>
            <a:ext cx="119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Git Push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486241" y="32766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3C5A85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860891" y="36957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5294154" y="4597400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Build &amp; Test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380855" y="32766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678BC7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9779318" y="3695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07156" y="357188"/>
                </a:moveTo>
                <a:cubicBezTo>
                  <a:pt x="47997" y="357188"/>
                  <a:pt x="0" y="309190"/>
                  <a:pt x="0" y="250031"/>
                </a:cubicBezTo>
                <a:cubicBezTo>
                  <a:pt x="0" y="202853"/>
                  <a:pt x="30510" y="162818"/>
                  <a:pt x="72851" y="148456"/>
                </a:cubicBezTo>
                <a:cubicBezTo>
                  <a:pt x="71884" y="142726"/>
                  <a:pt x="71438" y="136922"/>
                  <a:pt x="71438" y="130969"/>
                </a:cubicBezTo>
                <a:cubicBezTo>
                  <a:pt x="71438" y="71810"/>
                  <a:pt x="119435" y="23812"/>
                  <a:pt x="178594" y="23812"/>
                </a:cubicBezTo>
                <a:cubicBezTo>
                  <a:pt x="219819" y="23812"/>
                  <a:pt x="255612" y="47104"/>
                  <a:pt x="273546" y="81186"/>
                </a:cubicBezTo>
                <a:cubicBezTo>
                  <a:pt x="284113" y="75009"/>
                  <a:pt x="296466" y="71438"/>
                  <a:pt x="309563" y="71438"/>
                </a:cubicBezTo>
                <a:cubicBezTo>
                  <a:pt x="349002" y="71438"/>
                  <a:pt x="381000" y="103436"/>
                  <a:pt x="381000" y="142875"/>
                </a:cubicBezTo>
                <a:cubicBezTo>
                  <a:pt x="381000" y="154558"/>
                  <a:pt x="378172" y="165646"/>
                  <a:pt x="373187" y="175394"/>
                </a:cubicBezTo>
                <a:cubicBezTo>
                  <a:pt x="405929" y="190500"/>
                  <a:pt x="428625" y="223540"/>
                  <a:pt x="428625" y="261938"/>
                </a:cubicBezTo>
                <a:cubicBezTo>
                  <a:pt x="428625" y="314548"/>
                  <a:pt x="385986" y="357188"/>
                  <a:pt x="333375" y="357188"/>
                </a:cubicBezTo>
                <a:lnTo>
                  <a:pt x="107156" y="357188"/>
                </a:lnTo>
                <a:close/>
                <a:moveTo>
                  <a:pt x="226963" y="142131"/>
                </a:moveTo>
                <a:cubicBezTo>
                  <a:pt x="219968" y="135136"/>
                  <a:pt x="208657" y="135136"/>
                  <a:pt x="201737" y="142131"/>
                </a:cubicBezTo>
                <a:lnTo>
                  <a:pt x="148158" y="195709"/>
                </a:lnTo>
                <a:cubicBezTo>
                  <a:pt x="141163" y="202704"/>
                  <a:pt x="141163" y="214015"/>
                  <a:pt x="148158" y="220935"/>
                </a:cubicBezTo>
                <a:cubicBezTo>
                  <a:pt x="155153" y="227856"/>
                  <a:pt x="166464" y="227930"/>
                  <a:pt x="173385" y="220935"/>
                </a:cubicBezTo>
                <a:lnTo>
                  <a:pt x="196453" y="197867"/>
                </a:lnTo>
                <a:lnTo>
                  <a:pt x="196453" y="273844"/>
                </a:lnTo>
                <a:cubicBezTo>
                  <a:pt x="196453" y="283741"/>
                  <a:pt x="204415" y="291703"/>
                  <a:pt x="214313" y="291703"/>
                </a:cubicBezTo>
                <a:cubicBezTo>
                  <a:pt x="224210" y="291703"/>
                  <a:pt x="232172" y="283741"/>
                  <a:pt x="232172" y="273844"/>
                </a:cubicBezTo>
                <a:lnTo>
                  <a:pt x="232172" y="197867"/>
                </a:lnTo>
                <a:lnTo>
                  <a:pt x="255240" y="220935"/>
                </a:lnTo>
                <a:cubicBezTo>
                  <a:pt x="262235" y="227930"/>
                  <a:pt x="273546" y="227930"/>
                  <a:pt x="280467" y="220935"/>
                </a:cubicBezTo>
                <a:cubicBezTo>
                  <a:pt x="287387" y="213940"/>
                  <a:pt x="287462" y="202629"/>
                  <a:pt x="280467" y="195709"/>
                </a:cubicBezTo>
                <a:lnTo>
                  <a:pt x="226888" y="14213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9020016" y="4597400"/>
            <a:ext cx="194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Parallel Deploy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085306" y="51054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07394" y="120848"/>
                </a:moveTo>
                <a:cubicBezTo>
                  <a:pt x="106978" y="134303"/>
                  <a:pt x="113705" y="140315"/>
                  <a:pt x="113883" y="144066"/>
                </a:cubicBezTo>
                <a:cubicBezTo>
                  <a:pt x="113824" y="144840"/>
                  <a:pt x="113526" y="145554"/>
                  <a:pt x="113109" y="146209"/>
                </a:cubicBezTo>
                <a:cubicBezTo>
                  <a:pt x="112693" y="146864"/>
                  <a:pt x="112097" y="147399"/>
                  <a:pt x="111442" y="147757"/>
                </a:cubicBezTo>
                <a:lnTo>
                  <a:pt x="103822" y="153114"/>
                </a:lnTo>
                <a:cubicBezTo>
                  <a:pt x="102810" y="153829"/>
                  <a:pt x="101679" y="154186"/>
                  <a:pt x="100489" y="154245"/>
                </a:cubicBezTo>
                <a:cubicBezTo>
                  <a:pt x="100251" y="154245"/>
                  <a:pt x="95607" y="155317"/>
                  <a:pt x="88285" y="139005"/>
                </a:cubicBezTo>
                <a:cubicBezTo>
                  <a:pt x="83820" y="144601"/>
                  <a:pt x="78165" y="149066"/>
                  <a:pt x="71676" y="152102"/>
                </a:cubicBezTo>
                <a:cubicBezTo>
                  <a:pt x="65187" y="155138"/>
                  <a:pt x="58162" y="156686"/>
                  <a:pt x="51018" y="156567"/>
                </a:cubicBezTo>
                <a:cubicBezTo>
                  <a:pt x="41315" y="157103"/>
                  <a:pt x="15061" y="151090"/>
                  <a:pt x="16431" y="123111"/>
                </a:cubicBezTo>
                <a:cubicBezTo>
                  <a:pt x="15478" y="100310"/>
                  <a:pt x="36731" y="86142"/>
                  <a:pt x="58638" y="87392"/>
                </a:cubicBezTo>
                <a:cubicBezTo>
                  <a:pt x="62865" y="87392"/>
                  <a:pt x="71497" y="87630"/>
                  <a:pt x="86618" y="91142"/>
                </a:cubicBezTo>
                <a:lnTo>
                  <a:pt x="86618" y="81855"/>
                </a:lnTo>
                <a:cubicBezTo>
                  <a:pt x="88225" y="66080"/>
                  <a:pt x="77867" y="53876"/>
                  <a:pt x="59948" y="55721"/>
                </a:cubicBezTo>
                <a:cubicBezTo>
                  <a:pt x="58519" y="55721"/>
                  <a:pt x="48399" y="55424"/>
                  <a:pt x="32683" y="61734"/>
                </a:cubicBezTo>
                <a:cubicBezTo>
                  <a:pt x="28277" y="63758"/>
                  <a:pt x="27742" y="63401"/>
                  <a:pt x="26253" y="63401"/>
                </a:cubicBezTo>
                <a:cubicBezTo>
                  <a:pt x="21848" y="63401"/>
                  <a:pt x="23634" y="50602"/>
                  <a:pt x="24527" y="48994"/>
                </a:cubicBezTo>
                <a:cubicBezTo>
                  <a:pt x="27622" y="45184"/>
                  <a:pt x="45899" y="38040"/>
                  <a:pt x="63758" y="38160"/>
                </a:cubicBezTo>
                <a:cubicBezTo>
                  <a:pt x="75724" y="37088"/>
                  <a:pt x="87630" y="40779"/>
                  <a:pt x="96917" y="48458"/>
                </a:cubicBezTo>
                <a:cubicBezTo>
                  <a:pt x="100667" y="52685"/>
                  <a:pt x="103584" y="57626"/>
                  <a:pt x="105370" y="62984"/>
                </a:cubicBezTo>
                <a:cubicBezTo>
                  <a:pt x="107156" y="68342"/>
                  <a:pt x="107871" y="73997"/>
                  <a:pt x="107454" y="79653"/>
                </a:cubicBezTo>
                <a:lnTo>
                  <a:pt x="107454" y="120908"/>
                </a:lnTo>
                <a:close/>
                <a:moveTo>
                  <a:pt x="55959" y="140137"/>
                </a:moveTo>
                <a:cubicBezTo>
                  <a:pt x="75248" y="139839"/>
                  <a:pt x="83463" y="128230"/>
                  <a:pt x="85308" y="121980"/>
                </a:cubicBezTo>
                <a:cubicBezTo>
                  <a:pt x="86797" y="115967"/>
                  <a:pt x="86558" y="112216"/>
                  <a:pt x="86558" y="105668"/>
                </a:cubicBezTo>
                <a:cubicBezTo>
                  <a:pt x="80784" y="104299"/>
                  <a:pt x="72509" y="102751"/>
                  <a:pt x="62984" y="102751"/>
                </a:cubicBezTo>
                <a:cubicBezTo>
                  <a:pt x="53935" y="102096"/>
                  <a:pt x="37505" y="106085"/>
                  <a:pt x="38160" y="121980"/>
                </a:cubicBezTo>
                <a:cubicBezTo>
                  <a:pt x="37445" y="131981"/>
                  <a:pt x="44768" y="140672"/>
                  <a:pt x="56019" y="140137"/>
                </a:cubicBezTo>
                <a:close/>
                <a:moveTo>
                  <a:pt x="157698" y="153888"/>
                </a:moveTo>
                <a:cubicBezTo>
                  <a:pt x="152995" y="154305"/>
                  <a:pt x="150852" y="150971"/>
                  <a:pt x="150138" y="147697"/>
                </a:cubicBezTo>
                <a:lnTo>
                  <a:pt x="120491" y="49649"/>
                </a:lnTo>
                <a:cubicBezTo>
                  <a:pt x="119896" y="47982"/>
                  <a:pt x="119539" y="46315"/>
                  <a:pt x="119360" y="44529"/>
                </a:cubicBezTo>
                <a:cubicBezTo>
                  <a:pt x="119241" y="43815"/>
                  <a:pt x="119420" y="43101"/>
                  <a:pt x="119836" y="42505"/>
                </a:cubicBezTo>
                <a:cubicBezTo>
                  <a:pt x="120253" y="41910"/>
                  <a:pt x="120908" y="41553"/>
                  <a:pt x="121622" y="41434"/>
                </a:cubicBezTo>
                <a:cubicBezTo>
                  <a:pt x="121741" y="41434"/>
                  <a:pt x="120372" y="41434"/>
                  <a:pt x="134838" y="41434"/>
                </a:cubicBezTo>
                <a:cubicBezTo>
                  <a:pt x="140077" y="40898"/>
                  <a:pt x="141744" y="45006"/>
                  <a:pt x="142339" y="47625"/>
                </a:cubicBezTo>
                <a:lnTo>
                  <a:pt x="163651" y="131445"/>
                </a:lnTo>
                <a:lnTo>
                  <a:pt x="183416" y="47625"/>
                </a:lnTo>
                <a:cubicBezTo>
                  <a:pt x="183713" y="45720"/>
                  <a:pt x="185142" y="41017"/>
                  <a:pt x="191036" y="41553"/>
                </a:cubicBezTo>
                <a:lnTo>
                  <a:pt x="201275" y="41553"/>
                </a:lnTo>
                <a:cubicBezTo>
                  <a:pt x="202585" y="41434"/>
                  <a:pt x="207883" y="41255"/>
                  <a:pt x="208836" y="47744"/>
                </a:cubicBezTo>
                <a:lnTo>
                  <a:pt x="228660" y="132576"/>
                </a:lnTo>
                <a:lnTo>
                  <a:pt x="250627" y="47685"/>
                </a:lnTo>
                <a:cubicBezTo>
                  <a:pt x="250924" y="46375"/>
                  <a:pt x="252234" y="40898"/>
                  <a:pt x="258187" y="41493"/>
                </a:cubicBezTo>
                <a:lnTo>
                  <a:pt x="269915" y="41493"/>
                </a:lnTo>
                <a:cubicBezTo>
                  <a:pt x="270450" y="41434"/>
                  <a:pt x="273606" y="41017"/>
                  <a:pt x="273070" y="46613"/>
                </a:cubicBezTo>
                <a:cubicBezTo>
                  <a:pt x="272832" y="47685"/>
                  <a:pt x="275094" y="40243"/>
                  <a:pt x="241637" y="147757"/>
                </a:cubicBezTo>
                <a:cubicBezTo>
                  <a:pt x="240983" y="151031"/>
                  <a:pt x="238780" y="154365"/>
                  <a:pt x="234077" y="153948"/>
                </a:cubicBezTo>
                <a:lnTo>
                  <a:pt x="222945" y="153948"/>
                </a:lnTo>
                <a:cubicBezTo>
                  <a:pt x="216456" y="154662"/>
                  <a:pt x="215503" y="148173"/>
                  <a:pt x="215384" y="147578"/>
                </a:cubicBezTo>
                <a:lnTo>
                  <a:pt x="195620" y="65961"/>
                </a:lnTo>
                <a:lnTo>
                  <a:pt x="176093" y="147518"/>
                </a:lnTo>
                <a:cubicBezTo>
                  <a:pt x="175974" y="148173"/>
                  <a:pt x="175081" y="154603"/>
                  <a:pt x="168533" y="153888"/>
                </a:cubicBezTo>
                <a:lnTo>
                  <a:pt x="157639" y="153888"/>
                </a:lnTo>
                <a:lnTo>
                  <a:pt x="157639" y="153888"/>
                </a:lnTo>
                <a:close/>
                <a:moveTo>
                  <a:pt x="320516" y="157222"/>
                </a:moveTo>
                <a:cubicBezTo>
                  <a:pt x="317004" y="157222"/>
                  <a:pt x="300335" y="157043"/>
                  <a:pt x="286345" y="149900"/>
                </a:cubicBezTo>
                <a:cubicBezTo>
                  <a:pt x="284976" y="149304"/>
                  <a:pt x="283785" y="148352"/>
                  <a:pt x="282952" y="147042"/>
                </a:cubicBezTo>
                <a:cubicBezTo>
                  <a:pt x="282119" y="145733"/>
                  <a:pt x="281702" y="144304"/>
                  <a:pt x="281702" y="142815"/>
                </a:cubicBezTo>
                <a:lnTo>
                  <a:pt x="281702" y="136446"/>
                </a:lnTo>
                <a:cubicBezTo>
                  <a:pt x="281702" y="131385"/>
                  <a:pt x="285393" y="132338"/>
                  <a:pt x="286941" y="132933"/>
                </a:cubicBezTo>
                <a:cubicBezTo>
                  <a:pt x="292894" y="135374"/>
                  <a:pt x="296763" y="137160"/>
                  <a:pt x="304086" y="138648"/>
                </a:cubicBezTo>
                <a:cubicBezTo>
                  <a:pt x="325934" y="143113"/>
                  <a:pt x="335518" y="137279"/>
                  <a:pt x="337840" y="135969"/>
                </a:cubicBezTo>
                <a:cubicBezTo>
                  <a:pt x="345698" y="131326"/>
                  <a:pt x="346293" y="120670"/>
                  <a:pt x="340995" y="115193"/>
                </a:cubicBezTo>
                <a:cubicBezTo>
                  <a:pt x="334744" y="109954"/>
                  <a:pt x="331768" y="109776"/>
                  <a:pt x="309384" y="102691"/>
                </a:cubicBezTo>
                <a:cubicBezTo>
                  <a:pt x="306645" y="101918"/>
                  <a:pt x="283369" y="94595"/>
                  <a:pt x="283309" y="71497"/>
                </a:cubicBezTo>
                <a:cubicBezTo>
                  <a:pt x="282952" y="54709"/>
                  <a:pt x="298192" y="38040"/>
                  <a:pt x="324683" y="38160"/>
                </a:cubicBezTo>
                <a:cubicBezTo>
                  <a:pt x="332244" y="38160"/>
                  <a:pt x="352306" y="40600"/>
                  <a:pt x="357783" y="47446"/>
                </a:cubicBezTo>
                <a:cubicBezTo>
                  <a:pt x="358616" y="48697"/>
                  <a:pt x="358973" y="50185"/>
                  <a:pt x="358914" y="51614"/>
                </a:cubicBezTo>
                <a:lnTo>
                  <a:pt x="358914" y="57626"/>
                </a:lnTo>
                <a:cubicBezTo>
                  <a:pt x="358914" y="60246"/>
                  <a:pt x="357961" y="61615"/>
                  <a:pt x="355997" y="61615"/>
                </a:cubicBezTo>
                <a:cubicBezTo>
                  <a:pt x="351413" y="61079"/>
                  <a:pt x="343257" y="54947"/>
                  <a:pt x="326707" y="55185"/>
                </a:cubicBezTo>
                <a:cubicBezTo>
                  <a:pt x="322600" y="54947"/>
                  <a:pt x="302955" y="55721"/>
                  <a:pt x="303847" y="70068"/>
                </a:cubicBezTo>
                <a:cubicBezTo>
                  <a:pt x="303609" y="81379"/>
                  <a:pt x="319683" y="85606"/>
                  <a:pt x="321528" y="86082"/>
                </a:cubicBezTo>
                <a:cubicBezTo>
                  <a:pt x="343257" y="92631"/>
                  <a:pt x="350460" y="93702"/>
                  <a:pt x="359092" y="103703"/>
                </a:cubicBezTo>
                <a:cubicBezTo>
                  <a:pt x="369272" y="116919"/>
                  <a:pt x="363795" y="132457"/>
                  <a:pt x="361652" y="136684"/>
                </a:cubicBezTo>
                <a:cubicBezTo>
                  <a:pt x="350282" y="159008"/>
                  <a:pt x="320933" y="157163"/>
                  <a:pt x="320397" y="157163"/>
                </a:cubicBezTo>
                <a:close/>
                <a:moveTo>
                  <a:pt x="344448" y="219670"/>
                </a:moveTo>
                <a:cubicBezTo>
                  <a:pt x="302776" y="250448"/>
                  <a:pt x="242233" y="266819"/>
                  <a:pt x="190560" y="266819"/>
                </a:cubicBezTo>
                <a:cubicBezTo>
                  <a:pt x="120848" y="267295"/>
                  <a:pt x="53459" y="241637"/>
                  <a:pt x="1667" y="194965"/>
                </a:cubicBezTo>
                <a:cubicBezTo>
                  <a:pt x="-2203" y="191453"/>
                  <a:pt x="1191" y="186630"/>
                  <a:pt x="5953" y="189309"/>
                </a:cubicBezTo>
                <a:cubicBezTo>
                  <a:pt x="63401" y="222171"/>
                  <a:pt x="128409" y="239435"/>
                  <a:pt x="194608" y="239375"/>
                </a:cubicBezTo>
                <a:cubicBezTo>
                  <a:pt x="244019" y="239137"/>
                  <a:pt x="292894" y="229076"/>
                  <a:pt x="338435" y="209907"/>
                </a:cubicBezTo>
                <a:cubicBezTo>
                  <a:pt x="345460" y="206931"/>
                  <a:pt x="351413" y="214551"/>
                  <a:pt x="344448" y="219670"/>
                </a:cubicBezTo>
                <a:close/>
                <a:moveTo>
                  <a:pt x="361831" y="199846"/>
                </a:moveTo>
                <a:cubicBezTo>
                  <a:pt x="356473" y="193000"/>
                  <a:pt x="326529" y="196632"/>
                  <a:pt x="313134" y="198239"/>
                </a:cubicBezTo>
                <a:cubicBezTo>
                  <a:pt x="309086" y="198715"/>
                  <a:pt x="308431" y="195203"/>
                  <a:pt x="312063" y="192584"/>
                </a:cubicBezTo>
                <a:cubicBezTo>
                  <a:pt x="335935" y="175796"/>
                  <a:pt x="375106" y="180618"/>
                  <a:pt x="379571" y="186273"/>
                </a:cubicBezTo>
                <a:cubicBezTo>
                  <a:pt x="384036" y="191929"/>
                  <a:pt x="378321" y="231160"/>
                  <a:pt x="355997" y="249912"/>
                </a:cubicBezTo>
                <a:cubicBezTo>
                  <a:pt x="352544" y="252829"/>
                  <a:pt x="349270" y="251281"/>
                  <a:pt x="350818" y="247471"/>
                </a:cubicBezTo>
                <a:cubicBezTo>
                  <a:pt x="355818" y="234791"/>
                  <a:pt x="367129" y="206692"/>
                  <a:pt x="361771" y="199846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5" name="Text 12"/>
          <p:cNvSpPr/>
          <p:nvPr/>
        </p:nvSpPr>
        <p:spPr>
          <a:xfrm>
            <a:off x="3567906" y="5105400"/>
            <a:ext cx="246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Elastic Beanstalk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387465" y="51054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0" y="19050"/>
                </a:moveTo>
                <a:lnTo>
                  <a:pt x="127754" y="19050"/>
                </a:lnTo>
                <a:lnTo>
                  <a:pt x="127754" y="146804"/>
                </a:lnTo>
                <a:lnTo>
                  <a:pt x="0" y="146804"/>
                </a:lnTo>
                <a:lnTo>
                  <a:pt x="0" y="19050"/>
                </a:lnTo>
                <a:close/>
                <a:moveTo>
                  <a:pt x="138946" y="19050"/>
                </a:moveTo>
                <a:lnTo>
                  <a:pt x="266700" y="19050"/>
                </a:lnTo>
                <a:lnTo>
                  <a:pt x="266700" y="146804"/>
                </a:lnTo>
                <a:lnTo>
                  <a:pt x="138946" y="146804"/>
                </a:lnTo>
                <a:lnTo>
                  <a:pt x="138946" y="19050"/>
                </a:lnTo>
                <a:close/>
                <a:moveTo>
                  <a:pt x="0" y="157996"/>
                </a:moveTo>
                <a:lnTo>
                  <a:pt x="127754" y="157996"/>
                </a:lnTo>
                <a:lnTo>
                  <a:pt x="127754" y="285750"/>
                </a:lnTo>
                <a:lnTo>
                  <a:pt x="0" y="285750"/>
                </a:lnTo>
                <a:lnTo>
                  <a:pt x="0" y="157996"/>
                </a:lnTo>
                <a:close/>
                <a:moveTo>
                  <a:pt x="138946" y="157996"/>
                </a:moveTo>
                <a:lnTo>
                  <a:pt x="266700" y="157996"/>
                </a:lnTo>
                <a:lnTo>
                  <a:pt x="266700" y="285750"/>
                </a:lnTo>
                <a:lnTo>
                  <a:pt x="138946" y="285750"/>
                </a:lnTo>
                <a:lnTo>
                  <a:pt x="138946" y="157996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7" name="Text 14"/>
          <p:cNvSpPr/>
          <p:nvPr/>
        </p:nvSpPr>
        <p:spPr>
          <a:xfrm>
            <a:off x="6812915" y="5105400"/>
            <a:ext cx="240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Azure Container Apps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54000" y="40640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838200"/>
            <a:ext cx="5867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Secretless Authentication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57400"/>
            <a:ext cx="5740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sensitive data is stored in the codebase. All credentials are managed securely using GitHub Secrets and injected at runtime.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76600"/>
            <a:ext cx="5638800" cy="711200"/>
          </a:xfrm>
          <a:custGeom>
            <a:avLst/>
            <a:gdLst/>
            <a:ahLst/>
            <a:cxnLst/>
            <a:rect l="l" t="t" r="r" b="b"/>
            <a:pathLst>
              <a:path w="5638800" h="7112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609598"/>
                </a:lnTo>
                <a:cubicBezTo>
                  <a:pt x="5638800" y="665711"/>
                  <a:pt x="5593311" y="711200"/>
                  <a:pt x="55371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19100" y="3479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07394" y="120848"/>
                </a:moveTo>
                <a:cubicBezTo>
                  <a:pt x="106978" y="134303"/>
                  <a:pt x="113705" y="140315"/>
                  <a:pt x="113883" y="144066"/>
                </a:cubicBezTo>
                <a:cubicBezTo>
                  <a:pt x="113824" y="144840"/>
                  <a:pt x="113526" y="145554"/>
                  <a:pt x="113109" y="146209"/>
                </a:cubicBezTo>
                <a:cubicBezTo>
                  <a:pt x="112693" y="146864"/>
                  <a:pt x="112097" y="147399"/>
                  <a:pt x="111442" y="147757"/>
                </a:cubicBezTo>
                <a:lnTo>
                  <a:pt x="103822" y="153114"/>
                </a:lnTo>
                <a:cubicBezTo>
                  <a:pt x="102810" y="153829"/>
                  <a:pt x="101679" y="154186"/>
                  <a:pt x="100489" y="154245"/>
                </a:cubicBezTo>
                <a:cubicBezTo>
                  <a:pt x="100251" y="154245"/>
                  <a:pt x="95607" y="155317"/>
                  <a:pt x="88285" y="139005"/>
                </a:cubicBezTo>
                <a:cubicBezTo>
                  <a:pt x="83820" y="144601"/>
                  <a:pt x="78165" y="149066"/>
                  <a:pt x="71676" y="152102"/>
                </a:cubicBezTo>
                <a:cubicBezTo>
                  <a:pt x="65187" y="155138"/>
                  <a:pt x="58162" y="156686"/>
                  <a:pt x="51018" y="156567"/>
                </a:cubicBezTo>
                <a:cubicBezTo>
                  <a:pt x="41315" y="157103"/>
                  <a:pt x="15061" y="151090"/>
                  <a:pt x="16431" y="123111"/>
                </a:cubicBezTo>
                <a:cubicBezTo>
                  <a:pt x="15478" y="100310"/>
                  <a:pt x="36731" y="86142"/>
                  <a:pt x="58638" y="87392"/>
                </a:cubicBezTo>
                <a:cubicBezTo>
                  <a:pt x="62865" y="87392"/>
                  <a:pt x="71497" y="87630"/>
                  <a:pt x="86618" y="91142"/>
                </a:cubicBezTo>
                <a:lnTo>
                  <a:pt x="86618" y="81855"/>
                </a:lnTo>
                <a:cubicBezTo>
                  <a:pt x="88225" y="66080"/>
                  <a:pt x="77867" y="53876"/>
                  <a:pt x="59948" y="55721"/>
                </a:cubicBezTo>
                <a:cubicBezTo>
                  <a:pt x="58519" y="55721"/>
                  <a:pt x="48399" y="55424"/>
                  <a:pt x="32683" y="61734"/>
                </a:cubicBezTo>
                <a:cubicBezTo>
                  <a:pt x="28277" y="63758"/>
                  <a:pt x="27742" y="63401"/>
                  <a:pt x="26253" y="63401"/>
                </a:cubicBezTo>
                <a:cubicBezTo>
                  <a:pt x="21848" y="63401"/>
                  <a:pt x="23634" y="50602"/>
                  <a:pt x="24527" y="48994"/>
                </a:cubicBezTo>
                <a:cubicBezTo>
                  <a:pt x="27622" y="45184"/>
                  <a:pt x="45899" y="38040"/>
                  <a:pt x="63758" y="38160"/>
                </a:cubicBezTo>
                <a:cubicBezTo>
                  <a:pt x="75724" y="37088"/>
                  <a:pt x="87630" y="40779"/>
                  <a:pt x="96917" y="48458"/>
                </a:cubicBezTo>
                <a:cubicBezTo>
                  <a:pt x="100667" y="52685"/>
                  <a:pt x="103584" y="57626"/>
                  <a:pt x="105370" y="62984"/>
                </a:cubicBezTo>
                <a:cubicBezTo>
                  <a:pt x="107156" y="68342"/>
                  <a:pt x="107871" y="73997"/>
                  <a:pt x="107454" y="79653"/>
                </a:cubicBezTo>
                <a:lnTo>
                  <a:pt x="107454" y="120908"/>
                </a:lnTo>
                <a:close/>
                <a:moveTo>
                  <a:pt x="55959" y="140137"/>
                </a:moveTo>
                <a:cubicBezTo>
                  <a:pt x="75248" y="139839"/>
                  <a:pt x="83463" y="128230"/>
                  <a:pt x="85308" y="121980"/>
                </a:cubicBezTo>
                <a:cubicBezTo>
                  <a:pt x="86797" y="115967"/>
                  <a:pt x="86558" y="112216"/>
                  <a:pt x="86558" y="105668"/>
                </a:cubicBezTo>
                <a:cubicBezTo>
                  <a:pt x="80784" y="104299"/>
                  <a:pt x="72509" y="102751"/>
                  <a:pt x="62984" y="102751"/>
                </a:cubicBezTo>
                <a:cubicBezTo>
                  <a:pt x="53935" y="102096"/>
                  <a:pt x="37505" y="106085"/>
                  <a:pt x="38160" y="121980"/>
                </a:cubicBezTo>
                <a:cubicBezTo>
                  <a:pt x="37445" y="131981"/>
                  <a:pt x="44768" y="140672"/>
                  <a:pt x="56019" y="140137"/>
                </a:cubicBezTo>
                <a:close/>
                <a:moveTo>
                  <a:pt x="157698" y="153888"/>
                </a:moveTo>
                <a:cubicBezTo>
                  <a:pt x="152995" y="154305"/>
                  <a:pt x="150852" y="150971"/>
                  <a:pt x="150138" y="147697"/>
                </a:cubicBezTo>
                <a:lnTo>
                  <a:pt x="120491" y="49649"/>
                </a:lnTo>
                <a:cubicBezTo>
                  <a:pt x="119896" y="47982"/>
                  <a:pt x="119539" y="46315"/>
                  <a:pt x="119360" y="44529"/>
                </a:cubicBezTo>
                <a:cubicBezTo>
                  <a:pt x="119241" y="43815"/>
                  <a:pt x="119420" y="43101"/>
                  <a:pt x="119836" y="42505"/>
                </a:cubicBezTo>
                <a:cubicBezTo>
                  <a:pt x="120253" y="41910"/>
                  <a:pt x="120908" y="41553"/>
                  <a:pt x="121622" y="41434"/>
                </a:cubicBezTo>
                <a:cubicBezTo>
                  <a:pt x="121741" y="41434"/>
                  <a:pt x="120372" y="41434"/>
                  <a:pt x="134838" y="41434"/>
                </a:cubicBezTo>
                <a:cubicBezTo>
                  <a:pt x="140077" y="40898"/>
                  <a:pt x="141744" y="45006"/>
                  <a:pt x="142339" y="47625"/>
                </a:cubicBezTo>
                <a:lnTo>
                  <a:pt x="163651" y="131445"/>
                </a:lnTo>
                <a:lnTo>
                  <a:pt x="183416" y="47625"/>
                </a:lnTo>
                <a:cubicBezTo>
                  <a:pt x="183713" y="45720"/>
                  <a:pt x="185142" y="41017"/>
                  <a:pt x="191036" y="41553"/>
                </a:cubicBezTo>
                <a:lnTo>
                  <a:pt x="201275" y="41553"/>
                </a:lnTo>
                <a:cubicBezTo>
                  <a:pt x="202585" y="41434"/>
                  <a:pt x="207883" y="41255"/>
                  <a:pt x="208836" y="47744"/>
                </a:cubicBezTo>
                <a:lnTo>
                  <a:pt x="228660" y="132576"/>
                </a:lnTo>
                <a:lnTo>
                  <a:pt x="250627" y="47685"/>
                </a:lnTo>
                <a:cubicBezTo>
                  <a:pt x="250924" y="46375"/>
                  <a:pt x="252234" y="40898"/>
                  <a:pt x="258187" y="41493"/>
                </a:cubicBezTo>
                <a:lnTo>
                  <a:pt x="269915" y="41493"/>
                </a:lnTo>
                <a:cubicBezTo>
                  <a:pt x="270450" y="41434"/>
                  <a:pt x="273606" y="41017"/>
                  <a:pt x="273070" y="46613"/>
                </a:cubicBezTo>
                <a:cubicBezTo>
                  <a:pt x="272832" y="47685"/>
                  <a:pt x="275094" y="40243"/>
                  <a:pt x="241637" y="147757"/>
                </a:cubicBezTo>
                <a:cubicBezTo>
                  <a:pt x="240983" y="151031"/>
                  <a:pt x="238780" y="154365"/>
                  <a:pt x="234077" y="153948"/>
                </a:cubicBezTo>
                <a:lnTo>
                  <a:pt x="222945" y="153948"/>
                </a:lnTo>
                <a:cubicBezTo>
                  <a:pt x="216456" y="154662"/>
                  <a:pt x="215503" y="148173"/>
                  <a:pt x="215384" y="147578"/>
                </a:cubicBezTo>
                <a:lnTo>
                  <a:pt x="195620" y="65961"/>
                </a:lnTo>
                <a:lnTo>
                  <a:pt x="176093" y="147518"/>
                </a:lnTo>
                <a:cubicBezTo>
                  <a:pt x="175974" y="148173"/>
                  <a:pt x="175081" y="154603"/>
                  <a:pt x="168533" y="153888"/>
                </a:cubicBezTo>
                <a:lnTo>
                  <a:pt x="157639" y="153888"/>
                </a:lnTo>
                <a:lnTo>
                  <a:pt x="157639" y="153888"/>
                </a:lnTo>
                <a:close/>
                <a:moveTo>
                  <a:pt x="320516" y="157222"/>
                </a:moveTo>
                <a:cubicBezTo>
                  <a:pt x="317004" y="157222"/>
                  <a:pt x="300335" y="157043"/>
                  <a:pt x="286345" y="149900"/>
                </a:cubicBezTo>
                <a:cubicBezTo>
                  <a:pt x="284976" y="149304"/>
                  <a:pt x="283785" y="148352"/>
                  <a:pt x="282952" y="147042"/>
                </a:cubicBezTo>
                <a:cubicBezTo>
                  <a:pt x="282119" y="145733"/>
                  <a:pt x="281702" y="144304"/>
                  <a:pt x="281702" y="142815"/>
                </a:cubicBezTo>
                <a:lnTo>
                  <a:pt x="281702" y="136446"/>
                </a:lnTo>
                <a:cubicBezTo>
                  <a:pt x="281702" y="131385"/>
                  <a:pt x="285393" y="132338"/>
                  <a:pt x="286941" y="132933"/>
                </a:cubicBezTo>
                <a:cubicBezTo>
                  <a:pt x="292894" y="135374"/>
                  <a:pt x="296763" y="137160"/>
                  <a:pt x="304086" y="138648"/>
                </a:cubicBezTo>
                <a:cubicBezTo>
                  <a:pt x="325934" y="143113"/>
                  <a:pt x="335518" y="137279"/>
                  <a:pt x="337840" y="135969"/>
                </a:cubicBezTo>
                <a:cubicBezTo>
                  <a:pt x="345698" y="131326"/>
                  <a:pt x="346293" y="120670"/>
                  <a:pt x="340995" y="115193"/>
                </a:cubicBezTo>
                <a:cubicBezTo>
                  <a:pt x="334744" y="109954"/>
                  <a:pt x="331768" y="109776"/>
                  <a:pt x="309384" y="102691"/>
                </a:cubicBezTo>
                <a:cubicBezTo>
                  <a:pt x="306645" y="101918"/>
                  <a:pt x="283369" y="94595"/>
                  <a:pt x="283309" y="71497"/>
                </a:cubicBezTo>
                <a:cubicBezTo>
                  <a:pt x="282952" y="54709"/>
                  <a:pt x="298192" y="38040"/>
                  <a:pt x="324683" y="38160"/>
                </a:cubicBezTo>
                <a:cubicBezTo>
                  <a:pt x="332244" y="38160"/>
                  <a:pt x="352306" y="40600"/>
                  <a:pt x="357783" y="47446"/>
                </a:cubicBezTo>
                <a:cubicBezTo>
                  <a:pt x="358616" y="48697"/>
                  <a:pt x="358973" y="50185"/>
                  <a:pt x="358914" y="51614"/>
                </a:cubicBezTo>
                <a:lnTo>
                  <a:pt x="358914" y="57626"/>
                </a:lnTo>
                <a:cubicBezTo>
                  <a:pt x="358914" y="60246"/>
                  <a:pt x="357961" y="61615"/>
                  <a:pt x="355997" y="61615"/>
                </a:cubicBezTo>
                <a:cubicBezTo>
                  <a:pt x="351413" y="61079"/>
                  <a:pt x="343257" y="54947"/>
                  <a:pt x="326707" y="55185"/>
                </a:cubicBezTo>
                <a:cubicBezTo>
                  <a:pt x="322600" y="54947"/>
                  <a:pt x="302955" y="55721"/>
                  <a:pt x="303847" y="70068"/>
                </a:cubicBezTo>
                <a:cubicBezTo>
                  <a:pt x="303609" y="81379"/>
                  <a:pt x="319683" y="85606"/>
                  <a:pt x="321528" y="86082"/>
                </a:cubicBezTo>
                <a:cubicBezTo>
                  <a:pt x="343257" y="92631"/>
                  <a:pt x="350460" y="93702"/>
                  <a:pt x="359092" y="103703"/>
                </a:cubicBezTo>
                <a:cubicBezTo>
                  <a:pt x="369272" y="116919"/>
                  <a:pt x="363795" y="132457"/>
                  <a:pt x="361652" y="136684"/>
                </a:cubicBezTo>
                <a:cubicBezTo>
                  <a:pt x="350282" y="159008"/>
                  <a:pt x="320933" y="157163"/>
                  <a:pt x="320397" y="157163"/>
                </a:cubicBezTo>
                <a:close/>
                <a:moveTo>
                  <a:pt x="344448" y="219670"/>
                </a:moveTo>
                <a:cubicBezTo>
                  <a:pt x="302776" y="250448"/>
                  <a:pt x="242233" y="266819"/>
                  <a:pt x="190560" y="266819"/>
                </a:cubicBezTo>
                <a:cubicBezTo>
                  <a:pt x="120848" y="267295"/>
                  <a:pt x="53459" y="241637"/>
                  <a:pt x="1667" y="194965"/>
                </a:cubicBezTo>
                <a:cubicBezTo>
                  <a:pt x="-2203" y="191453"/>
                  <a:pt x="1191" y="186630"/>
                  <a:pt x="5953" y="189309"/>
                </a:cubicBezTo>
                <a:cubicBezTo>
                  <a:pt x="63401" y="222171"/>
                  <a:pt x="128409" y="239435"/>
                  <a:pt x="194608" y="239375"/>
                </a:cubicBezTo>
                <a:cubicBezTo>
                  <a:pt x="244019" y="239137"/>
                  <a:pt x="292894" y="229076"/>
                  <a:pt x="338435" y="209907"/>
                </a:cubicBezTo>
                <a:cubicBezTo>
                  <a:pt x="345460" y="206931"/>
                  <a:pt x="351413" y="214551"/>
                  <a:pt x="344448" y="219670"/>
                </a:cubicBezTo>
                <a:close/>
                <a:moveTo>
                  <a:pt x="361831" y="199846"/>
                </a:moveTo>
                <a:cubicBezTo>
                  <a:pt x="356473" y="193000"/>
                  <a:pt x="326529" y="196632"/>
                  <a:pt x="313134" y="198239"/>
                </a:cubicBezTo>
                <a:cubicBezTo>
                  <a:pt x="309086" y="198715"/>
                  <a:pt x="308431" y="195203"/>
                  <a:pt x="312063" y="192584"/>
                </a:cubicBezTo>
                <a:cubicBezTo>
                  <a:pt x="335935" y="175796"/>
                  <a:pt x="375106" y="180618"/>
                  <a:pt x="379571" y="186273"/>
                </a:cubicBezTo>
                <a:cubicBezTo>
                  <a:pt x="384036" y="191929"/>
                  <a:pt x="378321" y="231160"/>
                  <a:pt x="355997" y="249912"/>
                </a:cubicBezTo>
                <a:cubicBezTo>
                  <a:pt x="352544" y="252829"/>
                  <a:pt x="349270" y="251281"/>
                  <a:pt x="350818" y="247471"/>
                </a:cubicBezTo>
                <a:cubicBezTo>
                  <a:pt x="355818" y="234791"/>
                  <a:pt x="367129" y="206692"/>
                  <a:pt x="361771" y="199846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7" name="Text 4"/>
          <p:cNvSpPr/>
          <p:nvPr/>
        </p:nvSpPr>
        <p:spPr>
          <a:xfrm>
            <a:off x="965200" y="3505200"/>
            <a:ext cx="476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AWS_ACCESS_KEY_ID: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S3 and Beanstalk access.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191000"/>
            <a:ext cx="5638800" cy="812800"/>
          </a:xfrm>
          <a:custGeom>
            <a:avLst/>
            <a:gdLst/>
            <a:ahLst/>
            <a:cxnLst/>
            <a:rect l="l" t="t" r="r" b="b"/>
            <a:pathLst>
              <a:path w="5638800" h="8128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711200"/>
                </a:lnTo>
                <a:cubicBezTo>
                  <a:pt x="5638800" y="767275"/>
                  <a:pt x="5593275" y="812800"/>
                  <a:pt x="5537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76250" y="4445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0" y="19050"/>
                </a:moveTo>
                <a:lnTo>
                  <a:pt x="127754" y="19050"/>
                </a:lnTo>
                <a:lnTo>
                  <a:pt x="127754" y="146804"/>
                </a:lnTo>
                <a:lnTo>
                  <a:pt x="0" y="146804"/>
                </a:lnTo>
                <a:lnTo>
                  <a:pt x="0" y="19050"/>
                </a:lnTo>
                <a:close/>
                <a:moveTo>
                  <a:pt x="138946" y="19050"/>
                </a:moveTo>
                <a:lnTo>
                  <a:pt x="266700" y="19050"/>
                </a:lnTo>
                <a:lnTo>
                  <a:pt x="266700" y="146804"/>
                </a:lnTo>
                <a:lnTo>
                  <a:pt x="138946" y="146804"/>
                </a:lnTo>
                <a:lnTo>
                  <a:pt x="138946" y="19050"/>
                </a:lnTo>
                <a:close/>
                <a:moveTo>
                  <a:pt x="0" y="157996"/>
                </a:moveTo>
                <a:lnTo>
                  <a:pt x="127754" y="157996"/>
                </a:lnTo>
                <a:lnTo>
                  <a:pt x="127754" y="285750"/>
                </a:lnTo>
                <a:lnTo>
                  <a:pt x="0" y="285750"/>
                </a:lnTo>
                <a:lnTo>
                  <a:pt x="0" y="157996"/>
                </a:lnTo>
                <a:close/>
                <a:moveTo>
                  <a:pt x="138946" y="157996"/>
                </a:moveTo>
                <a:lnTo>
                  <a:pt x="266700" y="157996"/>
                </a:lnTo>
                <a:lnTo>
                  <a:pt x="266700" y="285750"/>
                </a:lnTo>
                <a:lnTo>
                  <a:pt x="138946" y="285750"/>
                </a:lnTo>
                <a:lnTo>
                  <a:pt x="138946" y="157996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0" name="Text 7"/>
          <p:cNvSpPr/>
          <p:nvPr/>
        </p:nvSpPr>
        <p:spPr>
          <a:xfrm>
            <a:off x="965200" y="4343400"/>
            <a:ext cx="4864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AZURE_CREDENTIALS: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JSON for Service Principal authentication.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5207000"/>
            <a:ext cx="5638800" cy="812800"/>
          </a:xfrm>
          <a:custGeom>
            <a:avLst/>
            <a:gdLst/>
            <a:ahLst/>
            <a:cxnLst/>
            <a:rect l="l" t="t" r="r" b="b"/>
            <a:pathLst>
              <a:path w="5638800" h="8128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711200"/>
                </a:lnTo>
                <a:cubicBezTo>
                  <a:pt x="5638800" y="767275"/>
                  <a:pt x="5593275" y="812800"/>
                  <a:pt x="5537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57200" y="5461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0025" y="209550"/>
                </a:moveTo>
                <a:cubicBezTo>
                  <a:pt x="257889" y="209550"/>
                  <a:pt x="304800" y="162639"/>
                  <a:pt x="304800" y="104775"/>
                </a:cubicBezTo>
                <a:cubicBezTo>
                  <a:pt x="304800" y="46911"/>
                  <a:pt x="257889" y="0"/>
                  <a:pt x="200025" y="0"/>
                </a:cubicBezTo>
                <a:cubicBezTo>
                  <a:pt x="142161" y="0"/>
                  <a:pt x="95250" y="46911"/>
                  <a:pt x="95250" y="104775"/>
                </a:cubicBezTo>
                <a:cubicBezTo>
                  <a:pt x="95250" y="115907"/>
                  <a:pt x="96976" y="126683"/>
                  <a:pt x="100191" y="136743"/>
                </a:cubicBezTo>
                <a:lnTo>
                  <a:pt x="4167" y="232767"/>
                </a:lnTo>
                <a:cubicBezTo>
                  <a:pt x="1488" y="235446"/>
                  <a:pt x="0" y="239078"/>
                  <a:pt x="0" y="242888"/>
                </a:cubicBezTo>
                <a:lnTo>
                  <a:pt x="0" y="290513"/>
                </a:lnTo>
                <a:cubicBezTo>
                  <a:pt x="0" y="298430"/>
                  <a:pt x="6370" y="304800"/>
                  <a:pt x="14288" y="304800"/>
                </a:cubicBezTo>
                <a:lnTo>
                  <a:pt x="61912" y="304800"/>
                </a:lnTo>
                <a:cubicBezTo>
                  <a:pt x="69830" y="304800"/>
                  <a:pt x="76200" y="298430"/>
                  <a:pt x="76200" y="290513"/>
                </a:cubicBezTo>
                <a:lnTo>
                  <a:pt x="76200" y="266700"/>
                </a:lnTo>
                <a:lnTo>
                  <a:pt x="100013" y="266700"/>
                </a:lnTo>
                <a:cubicBezTo>
                  <a:pt x="107930" y="266700"/>
                  <a:pt x="114300" y="260330"/>
                  <a:pt x="114300" y="252413"/>
                </a:cubicBezTo>
                <a:lnTo>
                  <a:pt x="114300" y="228600"/>
                </a:lnTo>
                <a:lnTo>
                  <a:pt x="138113" y="228600"/>
                </a:lnTo>
                <a:cubicBezTo>
                  <a:pt x="141923" y="228600"/>
                  <a:pt x="145554" y="227112"/>
                  <a:pt x="148233" y="224433"/>
                </a:cubicBezTo>
                <a:lnTo>
                  <a:pt x="168057" y="204609"/>
                </a:lnTo>
                <a:cubicBezTo>
                  <a:pt x="178117" y="207824"/>
                  <a:pt x="188893" y="209550"/>
                  <a:pt x="200025" y="209550"/>
                </a:cubicBezTo>
                <a:close/>
                <a:moveTo>
                  <a:pt x="223838" y="57150"/>
                </a:moveTo>
                <a:cubicBezTo>
                  <a:pt x="236980" y="57150"/>
                  <a:pt x="247650" y="67820"/>
                  <a:pt x="247650" y="80962"/>
                </a:cubicBezTo>
                <a:cubicBezTo>
                  <a:pt x="247650" y="94105"/>
                  <a:pt x="236980" y="104775"/>
                  <a:pt x="223838" y="104775"/>
                </a:cubicBezTo>
                <a:cubicBezTo>
                  <a:pt x="210695" y="104775"/>
                  <a:pt x="200025" y="94105"/>
                  <a:pt x="200025" y="80962"/>
                </a:cubicBezTo>
                <a:cubicBezTo>
                  <a:pt x="200025" y="67820"/>
                  <a:pt x="210695" y="57150"/>
                  <a:pt x="223838" y="57150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3" name="Text 10"/>
          <p:cNvSpPr/>
          <p:nvPr/>
        </p:nvSpPr>
        <p:spPr>
          <a:xfrm>
            <a:off x="965200" y="5359400"/>
            <a:ext cx="4864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ACR_PASSWORD: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pushing Docker images to Azure Container Registry.</a:t>
            </a:r>
            <a:endParaRPr lang="en-US" sz="1600" dirty="0"/>
          </a:p>
        </p:txBody>
      </p:sp>
      <p:pic>
        <p:nvPicPr>
          <p:cNvPr id="14" name="Image 1" descr="https://kimi-web-img.moonshot.cn/img/dsoa.hntico.com/cb845eebae73de712a8591fa12910cd01dc69c23.png">    </p:cNvPr>
          <p:cNvPicPr>
            <a:picLocks noChangeAspect="1"/>
          </p:cNvPicPr>
          <p:nvPr/>
        </p:nvPicPr>
        <p:blipFill>
          <a:blip r:embed="rId2"/>
          <a:srcRect l="0" r="0" t="4955" b="4955"/>
          <a:stretch/>
        </p:blipFill>
        <p:spPr>
          <a:xfrm>
            <a:off x="6299200" y="889000"/>
            <a:ext cx="56388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 rotWithShape="0" flip="none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>    </p:cNvPr>
          <p:cNvPicPr>
            <a:picLocks noChangeAspect="1"/>
          </p:cNvPicPr>
          <p:nvPr/>
        </p:nvPicPr>
        <p:blipFill>
          <a:blip r:embed="rId1"/>
          <a:srcRect l="20060" r="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  <a:effectLst>
            <a:outerShdw sx="100000" sy="100000" kx="0" ky="0" algn="bl" rotWithShape="0" blurRad="304800" dist="184847" dir="270000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05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&amp; Insights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05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498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Multi-Cloud Validation &amp; Parity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2209800"/>
            <a:ext cx="117983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smoke tests confirm identical performance, functionality, and resilience across both cloud platforms.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3274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871027" y="357124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57175" y="85725"/>
                </a:moveTo>
                <a:cubicBezTo>
                  <a:pt x="257175" y="69954"/>
                  <a:pt x="244371" y="57150"/>
                  <a:pt x="228600" y="57150"/>
                </a:cubicBezTo>
                <a:cubicBezTo>
                  <a:pt x="212829" y="57150"/>
                  <a:pt x="200025" y="69954"/>
                  <a:pt x="200025" y="85725"/>
                </a:cubicBezTo>
                <a:cubicBezTo>
                  <a:pt x="200025" y="101496"/>
                  <a:pt x="212829" y="114300"/>
                  <a:pt x="228600" y="114300"/>
                </a:cubicBezTo>
                <a:cubicBezTo>
                  <a:pt x="244371" y="114300"/>
                  <a:pt x="257175" y="101496"/>
                  <a:pt x="257175" y="85725"/>
                </a:cubicBezTo>
                <a:close/>
                <a:moveTo>
                  <a:pt x="228600" y="371475"/>
                </a:moveTo>
                <a:cubicBezTo>
                  <a:pt x="260122" y="371475"/>
                  <a:pt x="285750" y="345847"/>
                  <a:pt x="285750" y="314325"/>
                </a:cubicBezTo>
                <a:cubicBezTo>
                  <a:pt x="285750" y="299859"/>
                  <a:pt x="280392" y="286554"/>
                  <a:pt x="271463" y="276552"/>
                </a:cubicBezTo>
                <a:lnTo>
                  <a:pt x="333524" y="152519"/>
                </a:lnTo>
                <a:cubicBezTo>
                  <a:pt x="338792" y="141893"/>
                  <a:pt x="334506" y="129034"/>
                  <a:pt x="323969" y="123765"/>
                </a:cubicBezTo>
                <a:cubicBezTo>
                  <a:pt x="313432" y="118497"/>
                  <a:pt x="300484" y="122783"/>
                  <a:pt x="295215" y="133320"/>
                </a:cubicBezTo>
                <a:lnTo>
                  <a:pt x="233154" y="257354"/>
                </a:lnTo>
                <a:cubicBezTo>
                  <a:pt x="231636" y="257264"/>
                  <a:pt x="230118" y="257175"/>
                  <a:pt x="228600" y="257175"/>
                </a:cubicBezTo>
                <a:cubicBezTo>
                  <a:pt x="197078" y="257175"/>
                  <a:pt x="171450" y="282803"/>
                  <a:pt x="171450" y="314325"/>
                </a:cubicBezTo>
                <a:cubicBezTo>
                  <a:pt x="171450" y="345847"/>
                  <a:pt x="197078" y="371475"/>
                  <a:pt x="228600" y="371475"/>
                </a:cubicBezTo>
                <a:close/>
                <a:moveTo>
                  <a:pt x="157163" y="128588"/>
                </a:moveTo>
                <a:cubicBezTo>
                  <a:pt x="157163" y="112817"/>
                  <a:pt x="144358" y="100013"/>
                  <a:pt x="128588" y="100013"/>
                </a:cubicBezTo>
                <a:cubicBezTo>
                  <a:pt x="112817" y="100013"/>
                  <a:pt x="100013" y="112817"/>
                  <a:pt x="100013" y="128588"/>
                </a:cubicBezTo>
                <a:cubicBezTo>
                  <a:pt x="100013" y="144358"/>
                  <a:pt x="112817" y="157163"/>
                  <a:pt x="128588" y="157163"/>
                </a:cubicBezTo>
                <a:cubicBezTo>
                  <a:pt x="144358" y="157163"/>
                  <a:pt x="157163" y="144358"/>
                  <a:pt x="157163" y="128588"/>
                </a:cubicBezTo>
                <a:close/>
                <a:moveTo>
                  <a:pt x="85725" y="257175"/>
                </a:moveTo>
                <a:cubicBezTo>
                  <a:pt x="101496" y="257175"/>
                  <a:pt x="114300" y="244371"/>
                  <a:pt x="114300" y="228600"/>
                </a:cubicBezTo>
                <a:cubicBezTo>
                  <a:pt x="114300" y="212829"/>
                  <a:pt x="101496" y="200025"/>
                  <a:pt x="85725" y="200025"/>
                </a:cubicBezTo>
                <a:cubicBezTo>
                  <a:pt x="69954" y="200025"/>
                  <a:pt x="57150" y="212829"/>
                  <a:pt x="57150" y="228600"/>
                </a:cubicBezTo>
                <a:cubicBezTo>
                  <a:pt x="57150" y="244371"/>
                  <a:pt x="69954" y="257175"/>
                  <a:pt x="85725" y="257175"/>
                </a:cubicBezTo>
                <a:close/>
                <a:moveTo>
                  <a:pt x="400050" y="228600"/>
                </a:moveTo>
                <a:cubicBezTo>
                  <a:pt x="400050" y="212829"/>
                  <a:pt x="387246" y="200025"/>
                  <a:pt x="371475" y="200025"/>
                </a:cubicBezTo>
                <a:cubicBezTo>
                  <a:pt x="355704" y="200025"/>
                  <a:pt x="342900" y="212829"/>
                  <a:pt x="342900" y="228600"/>
                </a:cubicBezTo>
                <a:cubicBezTo>
                  <a:pt x="342900" y="244371"/>
                  <a:pt x="355704" y="257175"/>
                  <a:pt x="371475" y="257175"/>
                </a:cubicBezTo>
                <a:cubicBezTo>
                  <a:pt x="387246" y="257175"/>
                  <a:pt x="400050" y="244371"/>
                  <a:pt x="400050" y="228600"/>
                </a:cubicBez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7" name="Text 4"/>
          <p:cNvSpPr/>
          <p:nvPr/>
        </p:nvSpPr>
        <p:spPr>
          <a:xfrm>
            <a:off x="400050" y="4140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495800"/>
            <a:ext cx="3441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678BC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&lt;200ms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12750" y="4902045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Average Latency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50214" y="33274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810091" y="3571242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42900" y="28575"/>
                </a:moveTo>
                <a:lnTo>
                  <a:pt x="457200" y="28575"/>
                </a:lnTo>
                <a:cubicBezTo>
                  <a:pt x="473006" y="28575"/>
                  <a:pt x="485775" y="41344"/>
                  <a:pt x="485775" y="57150"/>
                </a:cubicBezTo>
                <a:cubicBezTo>
                  <a:pt x="485775" y="72956"/>
                  <a:pt x="473006" y="85725"/>
                  <a:pt x="457200" y="85725"/>
                </a:cubicBezTo>
                <a:lnTo>
                  <a:pt x="355759" y="85725"/>
                </a:lnTo>
                <a:cubicBezTo>
                  <a:pt x="351115" y="108764"/>
                  <a:pt x="335310" y="127784"/>
                  <a:pt x="314325" y="136892"/>
                </a:cubicBezTo>
                <a:lnTo>
                  <a:pt x="314325" y="400050"/>
                </a:lnTo>
                <a:lnTo>
                  <a:pt x="457200" y="400050"/>
                </a:lnTo>
                <a:cubicBezTo>
                  <a:pt x="473006" y="400050"/>
                  <a:pt x="485775" y="412819"/>
                  <a:pt x="485775" y="428625"/>
                </a:cubicBezTo>
                <a:cubicBezTo>
                  <a:pt x="485775" y="444431"/>
                  <a:pt x="473006" y="457200"/>
                  <a:pt x="457200" y="457200"/>
                </a:cubicBezTo>
                <a:lnTo>
                  <a:pt x="114300" y="457200"/>
                </a:lnTo>
                <a:cubicBezTo>
                  <a:pt x="98494" y="457200"/>
                  <a:pt x="85725" y="444431"/>
                  <a:pt x="85725" y="428625"/>
                </a:cubicBezTo>
                <a:cubicBezTo>
                  <a:pt x="85725" y="412819"/>
                  <a:pt x="98494" y="400050"/>
                  <a:pt x="114300" y="400050"/>
                </a:cubicBezTo>
                <a:lnTo>
                  <a:pt x="257175" y="400050"/>
                </a:lnTo>
                <a:lnTo>
                  <a:pt x="257175" y="136892"/>
                </a:lnTo>
                <a:cubicBezTo>
                  <a:pt x="236190" y="127695"/>
                  <a:pt x="220385" y="108674"/>
                  <a:pt x="215741" y="85725"/>
                </a:cubicBezTo>
                <a:lnTo>
                  <a:pt x="114300" y="85725"/>
                </a:lnTo>
                <a:cubicBezTo>
                  <a:pt x="98494" y="85725"/>
                  <a:pt x="85725" y="72956"/>
                  <a:pt x="85725" y="57150"/>
                </a:cubicBezTo>
                <a:cubicBezTo>
                  <a:pt x="85725" y="41344"/>
                  <a:pt x="98494" y="28575"/>
                  <a:pt x="114300" y="28575"/>
                </a:cubicBezTo>
                <a:lnTo>
                  <a:pt x="228600" y="28575"/>
                </a:lnTo>
                <a:cubicBezTo>
                  <a:pt x="241637" y="11251"/>
                  <a:pt x="262354" y="0"/>
                  <a:pt x="285750" y="0"/>
                </a:cubicBezTo>
                <a:cubicBezTo>
                  <a:pt x="309146" y="0"/>
                  <a:pt x="329863" y="11251"/>
                  <a:pt x="342900" y="28575"/>
                </a:cubicBezTo>
                <a:close/>
                <a:moveTo>
                  <a:pt x="392549" y="285750"/>
                </a:moveTo>
                <a:lnTo>
                  <a:pt x="521851" y="285750"/>
                </a:lnTo>
                <a:lnTo>
                  <a:pt x="457200" y="174843"/>
                </a:lnTo>
                <a:lnTo>
                  <a:pt x="392549" y="285750"/>
                </a:lnTo>
                <a:close/>
                <a:moveTo>
                  <a:pt x="457200" y="371475"/>
                </a:moveTo>
                <a:cubicBezTo>
                  <a:pt x="401032" y="371475"/>
                  <a:pt x="354330" y="341114"/>
                  <a:pt x="344686" y="301020"/>
                </a:cubicBezTo>
                <a:cubicBezTo>
                  <a:pt x="342364" y="291197"/>
                  <a:pt x="345579" y="281107"/>
                  <a:pt x="350669" y="272355"/>
                </a:cubicBezTo>
                <a:lnTo>
                  <a:pt x="435679" y="126623"/>
                </a:lnTo>
                <a:cubicBezTo>
                  <a:pt x="440144" y="118943"/>
                  <a:pt x="448360" y="114300"/>
                  <a:pt x="457200" y="114300"/>
                </a:cubicBezTo>
                <a:cubicBezTo>
                  <a:pt x="466040" y="114300"/>
                  <a:pt x="474256" y="119033"/>
                  <a:pt x="478721" y="126623"/>
                </a:cubicBezTo>
                <a:lnTo>
                  <a:pt x="563731" y="272355"/>
                </a:lnTo>
                <a:cubicBezTo>
                  <a:pt x="568821" y="281107"/>
                  <a:pt x="572036" y="291197"/>
                  <a:pt x="569714" y="301020"/>
                </a:cubicBezTo>
                <a:cubicBezTo>
                  <a:pt x="560070" y="341025"/>
                  <a:pt x="513368" y="371475"/>
                  <a:pt x="457200" y="371475"/>
                </a:cubicBezTo>
                <a:close/>
                <a:moveTo>
                  <a:pt x="113228" y="174843"/>
                </a:moveTo>
                <a:lnTo>
                  <a:pt x="48578" y="285750"/>
                </a:lnTo>
                <a:lnTo>
                  <a:pt x="177969" y="285750"/>
                </a:lnTo>
                <a:lnTo>
                  <a:pt x="113228" y="174843"/>
                </a:lnTo>
                <a:close/>
                <a:moveTo>
                  <a:pt x="804" y="301020"/>
                </a:moveTo>
                <a:cubicBezTo>
                  <a:pt x="-1518" y="291197"/>
                  <a:pt x="1697" y="281107"/>
                  <a:pt x="6787" y="272355"/>
                </a:cubicBezTo>
                <a:lnTo>
                  <a:pt x="91797" y="126623"/>
                </a:lnTo>
                <a:cubicBezTo>
                  <a:pt x="96262" y="118943"/>
                  <a:pt x="104477" y="114300"/>
                  <a:pt x="113318" y="114300"/>
                </a:cubicBezTo>
                <a:cubicBezTo>
                  <a:pt x="122158" y="114300"/>
                  <a:pt x="130373" y="119033"/>
                  <a:pt x="134838" y="126623"/>
                </a:cubicBezTo>
                <a:lnTo>
                  <a:pt x="219849" y="272355"/>
                </a:lnTo>
                <a:cubicBezTo>
                  <a:pt x="224939" y="281107"/>
                  <a:pt x="228154" y="291197"/>
                  <a:pt x="225832" y="301020"/>
                </a:cubicBezTo>
                <a:cubicBezTo>
                  <a:pt x="216188" y="341025"/>
                  <a:pt x="169485" y="371475"/>
                  <a:pt x="113318" y="371475"/>
                </a:cubicBezTo>
                <a:cubicBezTo>
                  <a:pt x="57150" y="371475"/>
                  <a:pt x="10448" y="341114"/>
                  <a:pt x="804" y="301020"/>
                </a:cubicBez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2" name="Text 9"/>
          <p:cNvSpPr/>
          <p:nvPr/>
        </p:nvSpPr>
        <p:spPr>
          <a:xfrm>
            <a:off x="4396264" y="4140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Traffic Splitting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377214" y="4495800"/>
            <a:ext cx="3441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678BC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50-50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08964" y="4902045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Routing Confirmed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246428" y="33274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9835039" y="3571242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57175" y="57150"/>
                </a:moveTo>
                <a:cubicBezTo>
                  <a:pt x="351830" y="57150"/>
                  <a:pt x="428625" y="133945"/>
                  <a:pt x="428625" y="228600"/>
                </a:cubicBezTo>
                <a:cubicBezTo>
                  <a:pt x="428625" y="323255"/>
                  <a:pt x="351830" y="400050"/>
                  <a:pt x="257175" y="400050"/>
                </a:cubicBezTo>
                <a:cubicBezTo>
                  <a:pt x="198953" y="400050"/>
                  <a:pt x="147429" y="371029"/>
                  <a:pt x="116443" y="326559"/>
                </a:cubicBezTo>
                <a:cubicBezTo>
                  <a:pt x="107424" y="313611"/>
                  <a:pt x="89565" y="310485"/>
                  <a:pt x="76617" y="319504"/>
                </a:cubicBezTo>
                <a:cubicBezTo>
                  <a:pt x="63669" y="328523"/>
                  <a:pt x="60543" y="346383"/>
                  <a:pt x="69562" y="359331"/>
                </a:cubicBezTo>
                <a:cubicBezTo>
                  <a:pt x="110817" y="418445"/>
                  <a:pt x="179487" y="457200"/>
                  <a:pt x="257175" y="457200"/>
                </a:cubicBezTo>
                <a:cubicBezTo>
                  <a:pt x="383441" y="457200"/>
                  <a:pt x="485775" y="354866"/>
                  <a:pt x="485775" y="228600"/>
                </a:cubicBezTo>
                <a:cubicBezTo>
                  <a:pt x="485775" y="102334"/>
                  <a:pt x="383441" y="0"/>
                  <a:pt x="257175" y="0"/>
                </a:cubicBezTo>
                <a:cubicBezTo>
                  <a:pt x="180648" y="0"/>
                  <a:pt x="112961" y="37594"/>
                  <a:pt x="71438" y="95280"/>
                </a:cubicBezTo>
                <a:lnTo>
                  <a:pt x="71438" y="71438"/>
                </a:lnTo>
                <a:cubicBezTo>
                  <a:pt x="71438" y="55632"/>
                  <a:pt x="58668" y="42863"/>
                  <a:pt x="42863" y="42863"/>
                </a:cubicBezTo>
                <a:cubicBezTo>
                  <a:pt x="27057" y="42863"/>
                  <a:pt x="14288" y="55632"/>
                  <a:pt x="14288" y="71438"/>
                </a:cubicBezTo>
                <a:lnTo>
                  <a:pt x="14288" y="171450"/>
                </a:lnTo>
                <a:cubicBezTo>
                  <a:pt x="14288" y="187256"/>
                  <a:pt x="27057" y="200025"/>
                  <a:pt x="42863" y="200025"/>
                </a:cubicBezTo>
                <a:lnTo>
                  <a:pt x="64830" y="200025"/>
                </a:lnTo>
                <a:cubicBezTo>
                  <a:pt x="65276" y="200025"/>
                  <a:pt x="65723" y="200025"/>
                  <a:pt x="66169" y="200025"/>
                </a:cubicBezTo>
                <a:lnTo>
                  <a:pt x="142964" y="200025"/>
                </a:lnTo>
                <a:cubicBezTo>
                  <a:pt x="158770" y="200025"/>
                  <a:pt x="171539" y="187256"/>
                  <a:pt x="171539" y="171450"/>
                </a:cubicBezTo>
                <a:cubicBezTo>
                  <a:pt x="171539" y="155644"/>
                  <a:pt x="158770" y="142875"/>
                  <a:pt x="142964" y="142875"/>
                </a:cubicBezTo>
                <a:lnTo>
                  <a:pt x="108764" y="142875"/>
                </a:lnTo>
                <a:cubicBezTo>
                  <a:pt x="138321" y="91619"/>
                  <a:pt x="193774" y="57150"/>
                  <a:pt x="257175" y="57150"/>
                </a:cubicBezTo>
                <a:close/>
                <a:moveTo>
                  <a:pt x="278606" y="135731"/>
                </a:moveTo>
                <a:cubicBezTo>
                  <a:pt x="278606" y="123855"/>
                  <a:pt x="269051" y="114300"/>
                  <a:pt x="257175" y="114300"/>
                </a:cubicBezTo>
                <a:cubicBezTo>
                  <a:pt x="245299" y="114300"/>
                  <a:pt x="235744" y="123855"/>
                  <a:pt x="235744" y="135731"/>
                </a:cubicBezTo>
                <a:lnTo>
                  <a:pt x="235744" y="228600"/>
                </a:lnTo>
                <a:cubicBezTo>
                  <a:pt x="235744" y="234315"/>
                  <a:pt x="237976" y="239762"/>
                  <a:pt x="241995" y="243780"/>
                </a:cubicBezTo>
                <a:lnTo>
                  <a:pt x="306288" y="308074"/>
                </a:lnTo>
                <a:cubicBezTo>
                  <a:pt x="314682" y="316468"/>
                  <a:pt x="328255" y="316468"/>
                  <a:pt x="336560" y="308074"/>
                </a:cubicBezTo>
                <a:cubicBezTo>
                  <a:pt x="344865" y="299680"/>
                  <a:pt x="344954" y="286107"/>
                  <a:pt x="336560" y="277803"/>
                </a:cubicBezTo>
                <a:lnTo>
                  <a:pt x="278517" y="219760"/>
                </a:lnTo>
                <a:lnTo>
                  <a:pt x="278517" y="135731"/>
                </a:ln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7" name="Text 14"/>
          <p:cNvSpPr/>
          <p:nvPr/>
        </p:nvSpPr>
        <p:spPr>
          <a:xfrm>
            <a:off x="8392478" y="4140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Disaster Recovery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373428" y="4495800"/>
            <a:ext cx="3441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678BC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Instant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405178" y="4902045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Independent Rollback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498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Lessons Learned: AWS vs. Azure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413000"/>
            <a:ext cx="5638800" cy="2946400"/>
          </a:xfrm>
          <a:custGeom>
            <a:avLst/>
            <a:gdLst/>
            <a:ahLst/>
            <a:cxnLst/>
            <a:rect l="l" t="t" r="r" b="b"/>
            <a:pathLst>
              <a:path w="5638800" h="2946400">
                <a:moveTo>
                  <a:pt x="101592" y="0"/>
                </a:moveTo>
                <a:lnTo>
                  <a:pt x="5537208" y="0"/>
                </a:lnTo>
                <a:cubicBezTo>
                  <a:pt x="5593316" y="0"/>
                  <a:pt x="5638800" y="45484"/>
                  <a:pt x="5638800" y="101592"/>
                </a:cubicBezTo>
                <a:lnTo>
                  <a:pt x="5638800" y="2844808"/>
                </a:lnTo>
                <a:cubicBezTo>
                  <a:pt x="5638800" y="2900916"/>
                  <a:pt x="5593316" y="2946400"/>
                  <a:pt x="5537208" y="2946400"/>
                </a:cubicBezTo>
                <a:lnTo>
                  <a:pt x="101592" y="2946400"/>
                </a:lnTo>
                <a:cubicBezTo>
                  <a:pt x="45484" y="2946400"/>
                  <a:pt x="0" y="2900916"/>
                  <a:pt x="0" y="28448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61975" y="27686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134243" y="151061"/>
                </a:moveTo>
                <a:cubicBezTo>
                  <a:pt x="133722" y="167878"/>
                  <a:pt x="142131" y="175394"/>
                  <a:pt x="142354" y="180082"/>
                </a:cubicBezTo>
                <a:cubicBezTo>
                  <a:pt x="142280" y="181049"/>
                  <a:pt x="141908" y="181942"/>
                  <a:pt x="141387" y="182761"/>
                </a:cubicBezTo>
                <a:cubicBezTo>
                  <a:pt x="140866" y="183579"/>
                  <a:pt x="140122" y="184249"/>
                  <a:pt x="139303" y="184696"/>
                </a:cubicBezTo>
                <a:lnTo>
                  <a:pt x="129778" y="191393"/>
                </a:lnTo>
                <a:cubicBezTo>
                  <a:pt x="128513" y="192286"/>
                  <a:pt x="127099" y="192732"/>
                  <a:pt x="125611" y="192807"/>
                </a:cubicBezTo>
                <a:cubicBezTo>
                  <a:pt x="125313" y="192807"/>
                  <a:pt x="119509" y="194146"/>
                  <a:pt x="110356" y="173757"/>
                </a:cubicBezTo>
                <a:cubicBezTo>
                  <a:pt x="104775" y="180752"/>
                  <a:pt x="97706" y="186333"/>
                  <a:pt x="89595" y="190128"/>
                </a:cubicBezTo>
                <a:cubicBezTo>
                  <a:pt x="81483" y="193923"/>
                  <a:pt x="72703" y="195858"/>
                  <a:pt x="63773" y="195709"/>
                </a:cubicBezTo>
                <a:cubicBezTo>
                  <a:pt x="51643" y="196379"/>
                  <a:pt x="18827" y="188863"/>
                  <a:pt x="20538" y="153888"/>
                </a:cubicBezTo>
                <a:cubicBezTo>
                  <a:pt x="19348" y="125388"/>
                  <a:pt x="45913" y="107677"/>
                  <a:pt x="73298" y="109240"/>
                </a:cubicBezTo>
                <a:cubicBezTo>
                  <a:pt x="78581" y="109240"/>
                  <a:pt x="89371" y="109538"/>
                  <a:pt x="108272" y="113928"/>
                </a:cubicBezTo>
                <a:lnTo>
                  <a:pt x="108272" y="102319"/>
                </a:lnTo>
                <a:cubicBezTo>
                  <a:pt x="110282" y="82600"/>
                  <a:pt x="97334" y="67345"/>
                  <a:pt x="74935" y="69652"/>
                </a:cubicBezTo>
                <a:cubicBezTo>
                  <a:pt x="73149" y="69652"/>
                  <a:pt x="60499" y="69279"/>
                  <a:pt x="40853" y="77167"/>
                </a:cubicBezTo>
                <a:cubicBezTo>
                  <a:pt x="35347" y="79697"/>
                  <a:pt x="34677" y="79251"/>
                  <a:pt x="32817" y="79251"/>
                </a:cubicBezTo>
                <a:cubicBezTo>
                  <a:pt x="27310" y="79251"/>
                  <a:pt x="29542" y="63252"/>
                  <a:pt x="30659" y="61243"/>
                </a:cubicBezTo>
                <a:cubicBezTo>
                  <a:pt x="34528" y="56480"/>
                  <a:pt x="57373" y="47551"/>
                  <a:pt x="79697" y="47699"/>
                </a:cubicBezTo>
                <a:cubicBezTo>
                  <a:pt x="94655" y="46360"/>
                  <a:pt x="109537" y="50974"/>
                  <a:pt x="121146" y="60573"/>
                </a:cubicBezTo>
                <a:cubicBezTo>
                  <a:pt x="125834" y="65856"/>
                  <a:pt x="129480" y="72033"/>
                  <a:pt x="131713" y="78730"/>
                </a:cubicBezTo>
                <a:cubicBezTo>
                  <a:pt x="133945" y="85427"/>
                  <a:pt x="134838" y="92497"/>
                  <a:pt x="134317" y="99566"/>
                </a:cubicBezTo>
                <a:lnTo>
                  <a:pt x="134317" y="151135"/>
                </a:lnTo>
                <a:close/>
                <a:moveTo>
                  <a:pt x="69949" y="175171"/>
                </a:moveTo>
                <a:cubicBezTo>
                  <a:pt x="94059" y="174799"/>
                  <a:pt x="104329" y="160288"/>
                  <a:pt x="106635" y="152474"/>
                </a:cubicBezTo>
                <a:cubicBezTo>
                  <a:pt x="108496" y="144959"/>
                  <a:pt x="108198" y="140271"/>
                  <a:pt x="108198" y="132085"/>
                </a:cubicBezTo>
                <a:cubicBezTo>
                  <a:pt x="100980" y="130373"/>
                  <a:pt x="90636" y="128439"/>
                  <a:pt x="78730" y="128439"/>
                </a:cubicBezTo>
                <a:cubicBezTo>
                  <a:pt x="67419" y="127620"/>
                  <a:pt x="46881" y="132606"/>
                  <a:pt x="47699" y="152474"/>
                </a:cubicBezTo>
                <a:cubicBezTo>
                  <a:pt x="46806" y="164976"/>
                  <a:pt x="55959" y="175840"/>
                  <a:pt x="70024" y="175171"/>
                </a:cubicBezTo>
                <a:close/>
                <a:moveTo>
                  <a:pt x="197123" y="192360"/>
                </a:moveTo>
                <a:cubicBezTo>
                  <a:pt x="191244" y="192881"/>
                  <a:pt x="188565" y="188714"/>
                  <a:pt x="187672" y="184621"/>
                </a:cubicBezTo>
                <a:lnTo>
                  <a:pt x="150614" y="62061"/>
                </a:lnTo>
                <a:cubicBezTo>
                  <a:pt x="149870" y="59978"/>
                  <a:pt x="149423" y="57894"/>
                  <a:pt x="149200" y="55662"/>
                </a:cubicBezTo>
                <a:cubicBezTo>
                  <a:pt x="149051" y="54769"/>
                  <a:pt x="149275" y="53876"/>
                  <a:pt x="149796" y="53132"/>
                </a:cubicBezTo>
                <a:cubicBezTo>
                  <a:pt x="150316" y="52388"/>
                  <a:pt x="151135" y="51941"/>
                  <a:pt x="152028" y="51792"/>
                </a:cubicBezTo>
                <a:cubicBezTo>
                  <a:pt x="152177" y="51792"/>
                  <a:pt x="150465" y="51792"/>
                  <a:pt x="168548" y="51792"/>
                </a:cubicBezTo>
                <a:cubicBezTo>
                  <a:pt x="175096" y="51122"/>
                  <a:pt x="177180" y="56257"/>
                  <a:pt x="177924" y="59531"/>
                </a:cubicBezTo>
                <a:lnTo>
                  <a:pt x="204564" y="164306"/>
                </a:lnTo>
                <a:lnTo>
                  <a:pt x="229270" y="59531"/>
                </a:lnTo>
                <a:cubicBezTo>
                  <a:pt x="229642" y="57150"/>
                  <a:pt x="231428" y="51271"/>
                  <a:pt x="238795" y="51941"/>
                </a:cubicBezTo>
                <a:lnTo>
                  <a:pt x="251594" y="51941"/>
                </a:lnTo>
                <a:cubicBezTo>
                  <a:pt x="253231" y="51792"/>
                  <a:pt x="259854" y="51569"/>
                  <a:pt x="261045" y="59680"/>
                </a:cubicBezTo>
                <a:lnTo>
                  <a:pt x="285824" y="165720"/>
                </a:lnTo>
                <a:lnTo>
                  <a:pt x="313283" y="59606"/>
                </a:lnTo>
                <a:cubicBezTo>
                  <a:pt x="313655" y="57969"/>
                  <a:pt x="315292" y="51122"/>
                  <a:pt x="322734" y="51867"/>
                </a:cubicBezTo>
                <a:lnTo>
                  <a:pt x="337393" y="51867"/>
                </a:lnTo>
                <a:cubicBezTo>
                  <a:pt x="338063" y="51792"/>
                  <a:pt x="342007" y="51271"/>
                  <a:pt x="341337" y="58266"/>
                </a:cubicBezTo>
                <a:cubicBezTo>
                  <a:pt x="341040" y="59606"/>
                  <a:pt x="343867" y="50304"/>
                  <a:pt x="302047" y="184696"/>
                </a:cubicBezTo>
                <a:cubicBezTo>
                  <a:pt x="301228" y="188788"/>
                  <a:pt x="298475" y="192956"/>
                  <a:pt x="292596" y="192435"/>
                </a:cubicBezTo>
                <a:lnTo>
                  <a:pt x="278681" y="192435"/>
                </a:lnTo>
                <a:cubicBezTo>
                  <a:pt x="270570" y="193328"/>
                  <a:pt x="269379" y="185217"/>
                  <a:pt x="269230" y="184472"/>
                </a:cubicBezTo>
                <a:lnTo>
                  <a:pt x="244525" y="82451"/>
                </a:lnTo>
                <a:lnTo>
                  <a:pt x="220117" y="184398"/>
                </a:lnTo>
                <a:cubicBezTo>
                  <a:pt x="219968" y="185217"/>
                  <a:pt x="218852" y="193253"/>
                  <a:pt x="210666" y="192360"/>
                </a:cubicBezTo>
                <a:lnTo>
                  <a:pt x="197048" y="192360"/>
                </a:lnTo>
                <a:lnTo>
                  <a:pt x="197048" y="192360"/>
                </a:lnTo>
                <a:close/>
                <a:moveTo>
                  <a:pt x="400645" y="196528"/>
                </a:moveTo>
                <a:cubicBezTo>
                  <a:pt x="396255" y="196528"/>
                  <a:pt x="375419" y="196304"/>
                  <a:pt x="357932" y="187375"/>
                </a:cubicBezTo>
                <a:cubicBezTo>
                  <a:pt x="356220" y="186630"/>
                  <a:pt x="354732" y="185440"/>
                  <a:pt x="353690" y="183803"/>
                </a:cubicBezTo>
                <a:cubicBezTo>
                  <a:pt x="352648" y="182166"/>
                  <a:pt x="352127" y="180380"/>
                  <a:pt x="352127" y="178519"/>
                </a:cubicBezTo>
                <a:lnTo>
                  <a:pt x="352127" y="170557"/>
                </a:lnTo>
                <a:cubicBezTo>
                  <a:pt x="352127" y="164232"/>
                  <a:pt x="356741" y="165422"/>
                  <a:pt x="358676" y="166167"/>
                </a:cubicBezTo>
                <a:cubicBezTo>
                  <a:pt x="366117" y="169218"/>
                  <a:pt x="370954" y="171450"/>
                  <a:pt x="380107" y="173310"/>
                </a:cubicBezTo>
                <a:cubicBezTo>
                  <a:pt x="407417" y="178891"/>
                  <a:pt x="419398" y="171599"/>
                  <a:pt x="422300" y="169962"/>
                </a:cubicBezTo>
                <a:cubicBezTo>
                  <a:pt x="432122" y="164157"/>
                  <a:pt x="432867" y="150837"/>
                  <a:pt x="426244" y="143991"/>
                </a:cubicBezTo>
                <a:cubicBezTo>
                  <a:pt x="418430" y="137443"/>
                  <a:pt x="414710" y="137220"/>
                  <a:pt x="386730" y="128364"/>
                </a:cubicBezTo>
                <a:cubicBezTo>
                  <a:pt x="383307" y="127397"/>
                  <a:pt x="354211" y="118244"/>
                  <a:pt x="354137" y="89371"/>
                </a:cubicBezTo>
                <a:cubicBezTo>
                  <a:pt x="353690" y="68387"/>
                  <a:pt x="372740" y="47551"/>
                  <a:pt x="405854" y="47699"/>
                </a:cubicBezTo>
                <a:cubicBezTo>
                  <a:pt x="415305" y="47699"/>
                  <a:pt x="440382" y="50750"/>
                  <a:pt x="447229" y="59308"/>
                </a:cubicBezTo>
                <a:cubicBezTo>
                  <a:pt x="448270" y="60871"/>
                  <a:pt x="448717" y="62731"/>
                  <a:pt x="448642" y="64517"/>
                </a:cubicBezTo>
                <a:lnTo>
                  <a:pt x="448642" y="72033"/>
                </a:lnTo>
                <a:cubicBezTo>
                  <a:pt x="448642" y="75307"/>
                  <a:pt x="447452" y="77019"/>
                  <a:pt x="444996" y="77019"/>
                </a:cubicBezTo>
                <a:cubicBezTo>
                  <a:pt x="439266" y="76349"/>
                  <a:pt x="429071" y="68684"/>
                  <a:pt x="408384" y="68982"/>
                </a:cubicBezTo>
                <a:cubicBezTo>
                  <a:pt x="403250" y="68684"/>
                  <a:pt x="378693" y="69652"/>
                  <a:pt x="379809" y="87585"/>
                </a:cubicBezTo>
                <a:cubicBezTo>
                  <a:pt x="379512" y="101724"/>
                  <a:pt x="399604" y="107007"/>
                  <a:pt x="401910" y="107603"/>
                </a:cubicBezTo>
                <a:cubicBezTo>
                  <a:pt x="429071" y="115788"/>
                  <a:pt x="438076" y="117128"/>
                  <a:pt x="448866" y="129629"/>
                </a:cubicBezTo>
                <a:cubicBezTo>
                  <a:pt x="461590" y="146149"/>
                  <a:pt x="454744" y="165571"/>
                  <a:pt x="452065" y="170855"/>
                </a:cubicBezTo>
                <a:cubicBezTo>
                  <a:pt x="437852" y="198760"/>
                  <a:pt x="401166" y="196453"/>
                  <a:pt x="400496" y="196453"/>
                </a:cubicBezTo>
                <a:close/>
                <a:moveTo>
                  <a:pt x="430560" y="274588"/>
                </a:moveTo>
                <a:cubicBezTo>
                  <a:pt x="378470" y="313060"/>
                  <a:pt x="302791" y="333524"/>
                  <a:pt x="238199" y="333524"/>
                </a:cubicBezTo>
                <a:cubicBezTo>
                  <a:pt x="151061" y="334119"/>
                  <a:pt x="66824" y="302047"/>
                  <a:pt x="2084" y="243706"/>
                </a:cubicBezTo>
                <a:cubicBezTo>
                  <a:pt x="-2753" y="239316"/>
                  <a:pt x="1488" y="233288"/>
                  <a:pt x="7441" y="236637"/>
                </a:cubicBezTo>
                <a:cubicBezTo>
                  <a:pt x="79251" y="277713"/>
                  <a:pt x="160511" y="299293"/>
                  <a:pt x="243260" y="299219"/>
                </a:cubicBezTo>
                <a:cubicBezTo>
                  <a:pt x="305023" y="298921"/>
                  <a:pt x="366117" y="286345"/>
                  <a:pt x="423044" y="262384"/>
                </a:cubicBezTo>
                <a:cubicBezTo>
                  <a:pt x="431825" y="258663"/>
                  <a:pt x="439266" y="268188"/>
                  <a:pt x="430560" y="274588"/>
                </a:cubicBezTo>
                <a:close/>
                <a:moveTo>
                  <a:pt x="452289" y="249808"/>
                </a:moveTo>
                <a:cubicBezTo>
                  <a:pt x="445591" y="241250"/>
                  <a:pt x="408161" y="245790"/>
                  <a:pt x="391418" y="247799"/>
                </a:cubicBezTo>
                <a:cubicBezTo>
                  <a:pt x="386358" y="248394"/>
                  <a:pt x="385539" y="244004"/>
                  <a:pt x="390079" y="240729"/>
                </a:cubicBezTo>
                <a:cubicBezTo>
                  <a:pt x="419919" y="219745"/>
                  <a:pt x="468883" y="225772"/>
                  <a:pt x="474464" y="232842"/>
                </a:cubicBezTo>
                <a:cubicBezTo>
                  <a:pt x="480045" y="239911"/>
                  <a:pt x="472901" y="288950"/>
                  <a:pt x="444996" y="312390"/>
                </a:cubicBezTo>
                <a:cubicBezTo>
                  <a:pt x="440680" y="316037"/>
                  <a:pt x="436587" y="314102"/>
                  <a:pt x="438522" y="309339"/>
                </a:cubicBezTo>
                <a:cubicBezTo>
                  <a:pt x="444773" y="293489"/>
                  <a:pt x="458912" y="258366"/>
                  <a:pt x="452214" y="249808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6" name="Text 3"/>
          <p:cNvSpPr/>
          <p:nvPr/>
        </p:nvSpPr>
        <p:spPr>
          <a:xfrm>
            <a:off x="1187450" y="2743200"/>
            <a:ext cx="2603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AWS Strengths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3327400"/>
            <a:ext cx="5118100" cy="172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Granular Control:</a:t>
            </a:r>
            <a:pPr>
              <a:lnSpc>
                <a:spcPct val="120000"/>
              </a:lnSpc>
              <a:spcBef>
                <a:spcPts val="10"/>
              </a:spcBef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Deeper infrastructure knobs for fine-tuning.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Elastic Beanstalk:</a:t>
            </a:r>
            <a:pPr>
              <a:lnSpc>
                <a:spcPct val="120000"/>
              </a:lnSpc>
              <a:spcBef>
                <a:spcPts val="10"/>
              </a:spcBef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Makes Python deployment intuitive for developers.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678B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Trade-off:</a:t>
            </a:r>
            <a:pPr>
              <a:lnSpc>
                <a:spcPct val="120000"/>
              </a:lnSpc>
              <a:spcBef>
                <a:spcPts val="10"/>
              </a:spcBef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Requires explicit S3 management for artifacts.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99200" y="2413000"/>
            <a:ext cx="5638800" cy="2946400"/>
          </a:xfrm>
          <a:custGeom>
            <a:avLst/>
            <a:gdLst/>
            <a:ahLst/>
            <a:cxnLst/>
            <a:rect l="l" t="t" r="r" b="b"/>
            <a:pathLst>
              <a:path w="5638800" h="2946400">
                <a:moveTo>
                  <a:pt x="101592" y="0"/>
                </a:moveTo>
                <a:lnTo>
                  <a:pt x="5537208" y="0"/>
                </a:lnTo>
                <a:cubicBezTo>
                  <a:pt x="5593316" y="0"/>
                  <a:pt x="5638800" y="45484"/>
                  <a:pt x="5638800" y="101592"/>
                </a:cubicBezTo>
                <a:lnTo>
                  <a:pt x="5638800" y="2844808"/>
                </a:lnTo>
                <a:cubicBezTo>
                  <a:pt x="5638800" y="2900916"/>
                  <a:pt x="5593316" y="2946400"/>
                  <a:pt x="5537208" y="2946400"/>
                </a:cubicBezTo>
                <a:lnTo>
                  <a:pt x="101592" y="2946400"/>
                </a:lnTo>
                <a:cubicBezTo>
                  <a:pt x="45484" y="2946400"/>
                  <a:pt x="0" y="2900916"/>
                  <a:pt x="0" y="28448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678613" y="27686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0" y="23812"/>
                </a:moveTo>
                <a:lnTo>
                  <a:pt x="159693" y="23812"/>
                </a:lnTo>
                <a:lnTo>
                  <a:pt x="159693" y="183505"/>
                </a:lnTo>
                <a:lnTo>
                  <a:pt x="0" y="183505"/>
                </a:lnTo>
                <a:lnTo>
                  <a:pt x="0" y="23812"/>
                </a:lnTo>
                <a:close/>
                <a:moveTo>
                  <a:pt x="173682" y="23812"/>
                </a:moveTo>
                <a:lnTo>
                  <a:pt x="333375" y="23812"/>
                </a:lnTo>
                <a:lnTo>
                  <a:pt x="333375" y="183505"/>
                </a:lnTo>
                <a:lnTo>
                  <a:pt x="173682" y="183505"/>
                </a:lnTo>
                <a:lnTo>
                  <a:pt x="173682" y="23812"/>
                </a:lnTo>
                <a:close/>
                <a:moveTo>
                  <a:pt x="0" y="197495"/>
                </a:moveTo>
                <a:lnTo>
                  <a:pt x="159693" y="197495"/>
                </a:lnTo>
                <a:lnTo>
                  <a:pt x="159693" y="357188"/>
                </a:lnTo>
                <a:lnTo>
                  <a:pt x="0" y="357188"/>
                </a:lnTo>
                <a:lnTo>
                  <a:pt x="0" y="197495"/>
                </a:lnTo>
                <a:close/>
                <a:moveTo>
                  <a:pt x="173682" y="197495"/>
                </a:moveTo>
                <a:lnTo>
                  <a:pt x="333375" y="197495"/>
                </a:lnTo>
                <a:lnTo>
                  <a:pt x="333375" y="357188"/>
                </a:lnTo>
                <a:lnTo>
                  <a:pt x="173682" y="357188"/>
                </a:lnTo>
                <a:lnTo>
                  <a:pt x="173682" y="197495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0" name="Text 7"/>
          <p:cNvSpPr/>
          <p:nvPr/>
        </p:nvSpPr>
        <p:spPr>
          <a:xfrm>
            <a:off x="7232650" y="2743200"/>
            <a:ext cx="2755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Azure Strengths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604000" y="3327400"/>
            <a:ext cx="5118100" cy="172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Container Experience:</a:t>
            </a:r>
            <a:pPr>
              <a:lnSpc>
                <a:spcPct val="120000"/>
              </a:lnSpc>
              <a:spcBef>
                <a:spcPts val="10"/>
              </a:spcBef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Superior, smoother workflow for Docker-based apps.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Managed Identity:</a:t>
            </a:r>
            <a:pPr>
              <a:lnSpc>
                <a:spcPct val="120000"/>
              </a:lnSpc>
              <a:spcBef>
                <a:spcPts val="10"/>
              </a:spcBef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Simplifies security by eliminating password management.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678B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Trade-off:</a:t>
            </a:r>
            <a:pPr>
              <a:lnSpc>
                <a:spcPct val="120000"/>
              </a:lnSpc>
              <a:spcBef>
                <a:spcPts val="10"/>
              </a:spcBef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Container build times add slight overhead to the pipeline.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gradFill rotWithShape="0" flip="none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>    </p:cNvPr>
          <p:cNvPicPr>
            <a:picLocks noChangeAspect="1"/>
          </p:cNvPicPr>
          <p:nvPr/>
        </p:nvPicPr>
        <p:blipFill>
          <a:blip r:embed="rId1"/>
          <a:srcRect l="20060" r="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  <a:effectLst>
            <a:outerShdw sx="100000" sy="100000" kx="0" ky="0" algn="bl" rotWithShape="0" blurRad="304800" dist="184847" dir="270000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06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06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97000"/>
            <a:ext cx="5867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 &amp; Optimize Roadmap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616200"/>
            <a:ext cx="574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journey doesn't end here. The next steps focus on repeatability, security, and cost optimization.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30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6" name="Text 3"/>
          <p:cNvSpPr/>
          <p:nvPr/>
        </p:nvSpPr>
        <p:spPr>
          <a:xfrm>
            <a:off x="196850" y="35306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65200" y="3530600"/>
            <a:ext cx="501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as Code: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Introduce Terraform modules for fully repeatable infrastructure.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241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9" name="Text 6"/>
          <p:cNvSpPr/>
          <p:nvPr/>
        </p:nvSpPr>
        <p:spPr>
          <a:xfrm>
            <a:off x="196850" y="42418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65200" y="4241800"/>
            <a:ext cx="501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Deployment: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Implement canary releases with CodeDeploy and Deployment Slots.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953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2" name="Text 9"/>
          <p:cNvSpPr/>
          <p:nvPr/>
        </p:nvSpPr>
        <p:spPr>
          <a:xfrm>
            <a:off x="196850" y="4953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65200" y="4953000"/>
            <a:ext cx="501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Monitoring: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Utilize native cost management tools to drive rightsizing decisions.</a:t>
            </a:r>
            <a:endParaRPr lang="en-US" sz="1600" dirty="0"/>
          </a:p>
        </p:txBody>
      </p:sp>
      <p:pic>
        <p:nvPicPr>
          <p:cNvPr id="14" name="Image 1" descr="https://kimi-web-img.moonshot.cn/img/jinett.com/ada8da8505010287037227915c21452eae63872c.png">    </p:cNvPr>
          <p:cNvPicPr>
            <a:picLocks noChangeAspect="1"/>
          </p:cNvPicPr>
          <p:nvPr/>
        </p:nvPicPr>
        <p:blipFill>
          <a:blip r:embed="rId2"/>
          <a:srcRect l="20978" r="20978" t="0" b="0"/>
          <a:stretch/>
        </p:blipFill>
        <p:spPr>
          <a:xfrm>
            <a:off x="6299200" y="889000"/>
            <a:ext cx="56388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rotWithShape="0" flip="none">
          <a:gsLst>
            <a:gs pos="0">
              <a:srgbClr val="94B9FF">
                <a:alpha val="74000"/>
              </a:srgbClr>
            </a:gs>
            <a:gs pos="9000">
              <a:srgbClr val="94B9FF">
                <a:alpha val="7400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3875" y="3590925"/>
            <a:ext cx="5337175" cy="63373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sx="100000" sy="100000" kx="0" ky="0" algn="bl" rotWithShape="0" blurRad="203200" dist="63500" dir="2700000">
              <a:srgbClr val="6389d3">
                <a:alpha val="58039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523875" y="3590925"/>
            <a:ext cx="533717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97915" y="373062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Mission &amp; Strategy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28650" y="367982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6" name="Text 4"/>
          <p:cNvSpPr/>
          <p:nvPr/>
        </p:nvSpPr>
        <p:spPr>
          <a:xfrm>
            <a:off x="628650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48335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04215" y="460248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3875" y="4544695"/>
            <a:ext cx="5419725" cy="63373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sx="100000" sy="100000" kx="0" ky="0" algn="bl" rotWithShape="0" blurRad="203200" dist="63500" dir="2700000">
              <a:srgbClr val="6389d3">
                <a:alpha val="58039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523875" y="4544695"/>
            <a:ext cx="541972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97915" y="468439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Deployment</a:t>
            </a:r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8650" y="463359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13" name="Text 11"/>
          <p:cNvSpPr/>
          <p:nvPr/>
        </p:nvSpPr>
        <p:spPr>
          <a:xfrm>
            <a:off x="628650" y="46335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27380" y="466471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04215" y="556387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3875" y="5506085"/>
            <a:ext cx="5419725" cy="63373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sx="100000" sy="100000" kx="0" ky="0" algn="bl" rotWithShape="0" blurRad="203200" dist="63500" dir="2700000">
              <a:srgbClr val="6389d3">
                <a:alpha val="58039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523875" y="5506085"/>
            <a:ext cx="541972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97915" y="5631815"/>
            <a:ext cx="5203190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Azure Deployment</a:t>
            </a:r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8650" y="559498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20" name="Text 18"/>
          <p:cNvSpPr/>
          <p:nvPr/>
        </p:nvSpPr>
        <p:spPr>
          <a:xfrm>
            <a:off x="628650" y="55949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27380" y="562610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50000" y="3590925"/>
            <a:ext cx="5262880" cy="63373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sx="100000" sy="100000" kx="0" ky="0" algn="bl" rotWithShape="0" blurRad="203200" dist="63500" dir="2700000">
              <a:srgbClr val="6389d3">
                <a:alpha val="58039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6350000" y="359092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924040" y="373062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DevOps Pipeline</a:t>
            </a:r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54775" y="367982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26" name="Text 24"/>
          <p:cNvSpPr/>
          <p:nvPr/>
        </p:nvSpPr>
        <p:spPr>
          <a:xfrm>
            <a:off x="6454775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474460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530340" y="460248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50000" y="4544695"/>
            <a:ext cx="5262880" cy="63373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sx="100000" sy="100000" kx="0" ky="0" algn="bl" rotWithShape="0" blurRad="203200" dist="63500" dir="2700000">
              <a:srgbClr val="6389d3">
                <a:alpha val="58039"/>
              </a:srgbClr>
            </a:outerShdw>
          </a:effectLst>
        </p:spPr>
      </p:sp>
      <p:sp>
        <p:nvSpPr>
          <p:cNvPr id="30" name="Text 28"/>
          <p:cNvSpPr/>
          <p:nvPr/>
        </p:nvSpPr>
        <p:spPr>
          <a:xfrm>
            <a:off x="6350000" y="454469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924040" y="468439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&amp; Insights</a:t>
            </a:r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54775" y="463359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33" name="Text 31"/>
          <p:cNvSpPr/>
          <p:nvPr/>
        </p:nvSpPr>
        <p:spPr>
          <a:xfrm>
            <a:off x="6454775" y="46335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53505" y="466471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530340" y="556387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50000" y="5506085"/>
            <a:ext cx="5262880" cy="63373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sx="100000" sy="100000" kx="0" ky="0" algn="bl" rotWithShape="0" blurRad="203200" dist="63500" dir="2700000">
              <a:srgbClr val="6389d3">
                <a:alpha val="58039"/>
              </a:srgbClr>
            </a:outerShdw>
          </a:effectLst>
        </p:spPr>
      </p:sp>
      <p:sp>
        <p:nvSpPr>
          <p:cNvPr id="37" name="Text 35"/>
          <p:cNvSpPr/>
          <p:nvPr/>
        </p:nvSpPr>
        <p:spPr>
          <a:xfrm>
            <a:off x="6350000" y="550608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924040" y="5631815"/>
            <a:ext cx="5203190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54775" y="559498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40" name="Text 38"/>
          <p:cNvSpPr/>
          <p:nvPr/>
        </p:nvSpPr>
        <p:spPr>
          <a:xfrm>
            <a:off x="6454775" y="55949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53505" y="562610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42" name="Image 0" descr="https://kimi-img.moonshot.cn/pub/slides/slides_tmpl/image/25-08-27-19:57:29-d2nf5a98bjvh7rlivrr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2209165"/>
            <a:ext cx="2783205" cy="675640"/>
          </a:xfrm>
          <a:prstGeom prst="rect">
            <a:avLst/>
          </a:prstGeom>
        </p:spPr>
      </p:pic>
      <p:pic>
        <p:nvPicPr>
          <p:cNvPr id="43" name="Image 1" descr="https://kimi-img.moonshot.cn/pub/slides/slides_tmpl/image/25-08-27-19:57:29-d2nf5a98bjvh7rlivrq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560" y="2884805"/>
            <a:ext cx="303530" cy="142875"/>
          </a:xfrm>
          <a:prstGeom prst="rect">
            <a:avLst/>
          </a:prstGeom>
        </p:spPr>
      </p:pic>
      <p:pic>
        <p:nvPicPr>
          <p:cNvPr id="44" name="Image 2" descr="https://kimi-img.moonshot.cn/pub/slides/slides_tmpl/image/25-08-27-19:57:29-d2nf5a98bjvh7rlivrsg.png">    </p:cNvPr>
          <p:cNvPicPr>
            <a:picLocks noChangeAspect="1"/>
          </p:cNvPicPr>
          <p:nvPr/>
        </p:nvPicPr>
        <p:blipFill>
          <a:blip r:embed="rId3">
            <a:alphaModFix amt="37000"/>
          </a:blip>
          <a:srcRect l="0" r="67587" t="65733" b="5067"/>
          <a:stretch/>
        </p:blipFill>
        <p:spPr>
          <a:xfrm>
            <a:off x="11571984" y="23052"/>
            <a:ext cx="589280" cy="556895"/>
          </a:xfrm>
          <a:prstGeom prst="rect">
            <a:avLst/>
          </a:prstGeom>
        </p:spPr>
      </p:pic>
      <p:pic>
        <p:nvPicPr>
          <p:cNvPr id="45" name="Image 3" descr="https://kimi-img.moonshot.cn/pub/slides/slides_tmpl/image/25-08-27-19:57:29-d2nf5a98bjvh7rlivrtg.png">    </p:cNvPr>
          <p:cNvPicPr>
            <a:picLocks noChangeAspect="1"/>
          </p:cNvPicPr>
          <p:nvPr/>
        </p:nvPicPr>
        <p:blipFill>
          <a:blip r:embed="rId4"/>
          <a:srcRect l="0" r="0" t="0" b="6991"/>
          <a:stretch/>
        </p:blipFill>
        <p:spPr>
          <a:xfrm>
            <a:off x="7490460" y="392430"/>
            <a:ext cx="4070350" cy="24923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74202" y="1270000"/>
            <a:ext cx="8445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Ready to Go Multi-Cloud?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162050" y="2184400"/>
            <a:ext cx="98679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Fork the repository, inspect the open-source pipeline, and deploy your own multi-cloud app today. Let's build a community blueprint for portable, secure, and cost-effective cloud-native applications.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133600" y="3759200"/>
            <a:ext cx="2438400" cy="1828800"/>
          </a:xfrm>
          <a:custGeom>
            <a:avLst/>
            <a:gdLst/>
            <a:ahLst/>
            <a:cxnLst/>
            <a:rect l="l" t="t" r="r" b="b"/>
            <a:pathLst>
              <a:path w="2438400" h="1828800">
                <a:moveTo>
                  <a:pt x="101608" y="0"/>
                </a:moveTo>
                <a:lnTo>
                  <a:pt x="2336792" y="0"/>
                </a:lnTo>
                <a:cubicBezTo>
                  <a:pt x="2392908" y="0"/>
                  <a:pt x="2438400" y="45492"/>
                  <a:pt x="2438400" y="101608"/>
                </a:cubicBezTo>
                <a:lnTo>
                  <a:pt x="2438400" y="1727192"/>
                </a:lnTo>
                <a:cubicBezTo>
                  <a:pt x="2438400" y="1783308"/>
                  <a:pt x="2392908" y="1828800"/>
                  <a:pt x="23367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124200" y="400304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55287" y="354866"/>
                </a:moveTo>
                <a:cubicBezTo>
                  <a:pt x="155287" y="356652"/>
                  <a:pt x="153233" y="358080"/>
                  <a:pt x="150644" y="358080"/>
                </a:cubicBezTo>
                <a:cubicBezTo>
                  <a:pt x="147697" y="358348"/>
                  <a:pt x="145643" y="356920"/>
                  <a:pt x="145643" y="354866"/>
                </a:cubicBezTo>
                <a:cubicBezTo>
                  <a:pt x="145643" y="353080"/>
                  <a:pt x="147697" y="351651"/>
                  <a:pt x="150287" y="351651"/>
                </a:cubicBezTo>
                <a:cubicBezTo>
                  <a:pt x="152966" y="351383"/>
                  <a:pt x="155287" y="352812"/>
                  <a:pt x="155287" y="354866"/>
                </a:cubicBezTo>
                <a:close/>
                <a:moveTo>
                  <a:pt x="127516" y="350847"/>
                </a:moveTo>
                <a:cubicBezTo>
                  <a:pt x="126891" y="352633"/>
                  <a:pt x="128677" y="354687"/>
                  <a:pt x="131356" y="355223"/>
                </a:cubicBezTo>
                <a:cubicBezTo>
                  <a:pt x="133677" y="356116"/>
                  <a:pt x="136356" y="355223"/>
                  <a:pt x="136892" y="353437"/>
                </a:cubicBezTo>
                <a:cubicBezTo>
                  <a:pt x="137428" y="351651"/>
                  <a:pt x="135731" y="349597"/>
                  <a:pt x="133052" y="348794"/>
                </a:cubicBezTo>
                <a:cubicBezTo>
                  <a:pt x="130731" y="348169"/>
                  <a:pt x="128141" y="349061"/>
                  <a:pt x="127516" y="350847"/>
                </a:cubicBezTo>
                <a:close/>
                <a:moveTo>
                  <a:pt x="166985" y="349329"/>
                </a:moveTo>
                <a:cubicBezTo>
                  <a:pt x="164396" y="349954"/>
                  <a:pt x="162610" y="351651"/>
                  <a:pt x="162877" y="353705"/>
                </a:cubicBezTo>
                <a:cubicBezTo>
                  <a:pt x="163145" y="355491"/>
                  <a:pt x="165467" y="356652"/>
                  <a:pt x="168146" y="356027"/>
                </a:cubicBezTo>
                <a:cubicBezTo>
                  <a:pt x="170736" y="355402"/>
                  <a:pt x="172522" y="353705"/>
                  <a:pt x="172254" y="351919"/>
                </a:cubicBezTo>
                <a:cubicBezTo>
                  <a:pt x="171986" y="350222"/>
                  <a:pt x="169575" y="349061"/>
                  <a:pt x="166985" y="349329"/>
                </a:cubicBezTo>
                <a:close/>
                <a:moveTo>
                  <a:pt x="225743" y="7144"/>
                </a:moveTo>
                <a:cubicBezTo>
                  <a:pt x="101888" y="7144"/>
                  <a:pt x="7144" y="101173"/>
                  <a:pt x="7144" y="225028"/>
                </a:cubicBezTo>
                <a:cubicBezTo>
                  <a:pt x="7144" y="324058"/>
                  <a:pt x="69473" y="408801"/>
                  <a:pt x="158502" y="438626"/>
                </a:cubicBezTo>
                <a:cubicBezTo>
                  <a:pt x="169932" y="440680"/>
                  <a:pt x="173950" y="433626"/>
                  <a:pt x="173950" y="427821"/>
                </a:cubicBezTo>
                <a:cubicBezTo>
                  <a:pt x="173950" y="422285"/>
                  <a:pt x="173682" y="391745"/>
                  <a:pt x="173682" y="372993"/>
                </a:cubicBezTo>
                <a:cubicBezTo>
                  <a:pt x="173682" y="372993"/>
                  <a:pt x="111175" y="386388"/>
                  <a:pt x="98048" y="346383"/>
                </a:cubicBezTo>
                <a:cubicBezTo>
                  <a:pt x="98048" y="346383"/>
                  <a:pt x="87868" y="320397"/>
                  <a:pt x="73223" y="313700"/>
                </a:cubicBezTo>
                <a:cubicBezTo>
                  <a:pt x="73223" y="313700"/>
                  <a:pt x="52774" y="299680"/>
                  <a:pt x="74652" y="299948"/>
                </a:cubicBezTo>
                <a:cubicBezTo>
                  <a:pt x="74652" y="299948"/>
                  <a:pt x="96887" y="301734"/>
                  <a:pt x="109121" y="322987"/>
                </a:cubicBezTo>
                <a:cubicBezTo>
                  <a:pt x="128677" y="357455"/>
                  <a:pt x="161449" y="347543"/>
                  <a:pt x="174218" y="341650"/>
                </a:cubicBezTo>
                <a:cubicBezTo>
                  <a:pt x="176272" y="327362"/>
                  <a:pt x="182076" y="317450"/>
                  <a:pt x="188506" y="311557"/>
                </a:cubicBezTo>
                <a:cubicBezTo>
                  <a:pt x="138589" y="306020"/>
                  <a:pt x="88225" y="298787"/>
                  <a:pt x="88225" y="212884"/>
                </a:cubicBezTo>
                <a:cubicBezTo>
                  <a:pt x="88225" y="188327"/>
                  <a:pt x="95012" y="176004"/>
                  <a:pt x="109299" y="160288"/>
                </a:cubicBezTo>
                <a:cubicBezTo>
                  <a:pt x="106978" y="154484"/>
                  <a:pt x="99387" y="130552"/>
                  <a:pt x="111621" y="99655"/>
                </a:cubicBezTo>
                <a:cubicBezTo>
                  <a:pt x="130284" y="93851"/>
                  <a:pt x="173236" y="123765"/>
                  <a:pt x="173236" y="123765"/>
                </a:cubicBezTo>
                <a:cubicBezTo>
                  <a:pt x="191095" y="118765"/>
                  <a:pt x="210294" y="116175"/>
                  <a:pt x="229314" y="116175"/>
                </a:cubicBezTo>
                <a:cubicBezTo>
                  <a:pt x="248335" y="116175"/>
                  <a:pt x="267533" y="118765"/>
                  <a:pt x="285393" y="123765"/>
                </a:cubicBezTo>
                <a:cubicBezTo>
                  <a:pt x="285393" y="123765"/>
                  <a:pt x="328345" y="93762"/>
                  <a:pt x="347008" y="99655"/>
                </a:cubicBezTo>
                <a:cubicBezTo>
                  <a:pt x="359241" y="130641"/>
                  <a:pt x="351651" y="154484"/>
                  <a:pt x="349329" y="160288"/>
                </a:cubicBezTo>
                <a:cubicBezTo>
                  <a:pt x="363617" y="176093"/>
                  <a:pt x="372368" y="188416"/>
                  <a:pt x="372368" y="212884"/>
                </a:cubicBezTo>
                <a:cubicBezTo>
                  <a:pt x="372368" y="299055"/>
                  <a:pt x="319772" y="305931"/>
                  <a:pt x="269855" y="311557"/>
                </a:cubicBezTo>
                <a:cubicBezTo>
                  <a:pt x="278070" y="318611"/>
                  <a:pt x="285036" y="332006"/>
                  <a:pt x="285036" y="352991"/>
                </a:cubicBezTo>
                <a:cubicBezTo>
                  <a:pt x="285036" y="383084"/>
                  <a:pt x="284768" y="420320"/>
                  <a:pt x="284768" y="427643"/>
                </a:cubicBezTo>
                <a:cubicBezTo>
                  <a:pt x="284768" y="433447"/>
                  <a:pt x="288875" y="440501"/>
                  <a:pt x="300216" y="438448"/>
                </a:cubicBezTo>
                <a:cubicBezTo>
                  <a:pt x="389513" y="408801"/>
                  <a:pt x="450056" y="324058"/>
                  <a:pt x="450056" y="225028"/>
                </a:cubicBezTo>
                <a:cubicBezTo>
                  <a:pt x="450056" y="101173"/>
                  <a:pt x="349597" y="7144"/>
                  <a:pt x="225743" y="7144"/>
                </a:cubicBezTo>
                <a:close/>
                <a:moveTo>
                  <a:pt x="93940" y="315129"/>
                </a:moveTo>
                <a:cubicBezTo>
                  <a:pt x="92779" y="316022"/>
                  <a:pt x="93047" y="318075"/>
                  <a:pt x="94565" y="319772"/>
                </a:cubicBezTo>
                <a:cubicBezTo>
                  <a:pt x="95994" y="321201"/>
                  <a:pt x="98048" y="321826"/>
                  <a:pt x="99209" y="320665"/>
                </a:cubicBezTo>
                <a:cubicBezTo>
                  <a:pt x="100370" y="319772"/>
                  <a:pt x="100102" y="317718"/>
                  <a:pt x="98584" y="316022"/>
                </a:cubicBezTo>
                <a:cubicBezTo>
                  <a:pt x="97155" y="314593"/>
                  <a:pt x="95101" y="313968"/>
                  <a:pt x="93940" y="315129"/>
                </a:cubicBezTo>
                <a:close/>
                <a:moveTo>
                  <a:pt x="84296" y="307896"/>
                </a:moveTo>
                <a:cubicBezTo>
                  <a:pt x="83671" y="309056"/>
                  <a:pt x="84564" y="310485"/>
                  <a:pt x="86350" y="311378"/>
                </a:cubicBezTo>
                <a:cubicBezTo>
                  <a:pt x="87779" y="312271"/>
                  <a:pt x="89565" y="312003"/>
                  <a:pt x="90190" y="310753"/>
                </a:cubicBezTo>
                <a:cubicBezTo>
                  <a:pt x="90815" y="309592"/>
                  <a:pt x="89922" y="308164"/>
                  <a:pt x="88136" y="307271"/>
                </a:cubicBezTo>
                <a:cubicBezTo>
                  <a:pt x="86350" y="306735"/>
                  <a:pt x="84921" y="307003"/>
                  <a:pt x="84296" y="307896"/>
                </a:cubicBezTo>
                <a:close/>
                <a:moveTo>
                  <a:pt x="113228" y="339685"/>
                </a:moveTo>
                <a:cubicBezTo>
                  <a:pt x="111800" y="340846"/>
                  <a:pt x="112335" y="343525"/>
                  <a:pt x="114389" y="345222"/>
                </a:cubicBezTo>
                <a:cubicBezTo>
                  <a:pt x="116443" y="347276"/>
                  <a:pt x="119033" y="347543"/>
                  <a:pt x="120194" y="346115"/>
                </a:cubicBezTo>
                <a:cubicBezTo>
                  <a:pt x="121354" y="344954"/>
                  <a:pt x="120819" y="342275"/>
                  <a:pt x="119033" y="340578"/>
                </a:cubicBezTo>
                <a:cubicBezTo>
                  <a:pt x="117068" y="338524"/>
                  <a:pt x="114389" y="338257"/>
                  <a:pt x="113228" y="339685"/>
                </a:cubicBezTo>
                <a:close/>
                <a:moveTo>
                  <a:pt x="103049" y="326559"/>
                </a:moveTo>
                <a:cubicBezTo>
                  <a:pt x="101620" y="327452"/>
                  <a:pt x="101620" y="329773"/>
                  <a:pt x="103049" y="331827"/>
                </a:cubicBezTo>
                <a:cubicBezTo>
                  <a:pt x="104477" y="333881"/>
                  <a:pt x="106888" y="334774"/>
                  <a:pt x="108049" y="333881"/>
                </a:cubicBezTo>
                <a:cubicBezTo>
                  <a:pt x="109478" y="332720"/>
                  <a:pt x="109478" y="330398"/>
                  <a:pt x="108049" y="328345"/>
                </a:cubicBezTo>
                <a:cubicBezTo>
                  <a:pt x="106799" y="326291"/>
                  <a:pt x="104477" y="325398"/>
                  <a:pt x="103049" y="326559"/>
                </a:cubicBez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7" name="Text 4"/>
          <p:cNvSpPr/>
          <p:nvPr/>
        </p:nvSpPr>
        <p:spPr>
          <a:xfrm>
            <a:off x="2552700" y="4572000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Fork &amp; Deploy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292350" y="4876800"/>
            <a:ext cx="2120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our template.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876800" y="3759200"/>
            <a:ext cx="2438400" cy="1828800"/>
          </a:xfrm>
          <a:custGeom>
            <a:avLst/>
            <a:gdLst/>
            <a:ahLst/>
            <a:cxnLst/>
            <a:rect l="l" t="t" r="r" b="b"/>
            <a:pathLst>
              <a:path w="2438400" h="1828800">
                <a:moveTo>
                  <a:pt x="101608" y="0"/>
                </a:moveTo>
                <a:lnTo>
                  <a:pt x="2336792" y="0"/>
                </a:lnTo>
                <a:cubicBezTo>
                  <a:pt x="2392908" y="0"/>
                  <a:pt x="2438400" y="45492"/>
                  <a:pt x="2438400" y="101608"/>
                </a:cubicBezTo>
                <a:lnTo>
                  <a:pt x="2438400" y="1727192"/>
                </a:lnTo>
                <a:cubicBezTo>
                  <a:pt x="2438400" y="1783308"/>
                  <a:pt x="2392908" y="1828800"/>
                  <a:pt x="23367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867400" y="400304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42900" y="171450"/>
                </a:moveTo>
                <a:cubicBezTo>
                  <a:pt x="390227" y="171450"/>
                  <a:pt x="428625" y="133052"/>
                  <a:pt x="428625" y="85725"/>
                </a:cubicBezTo>
                <a:cubicBezTo>
                  <a:pt x="428625" y="38398"/>
                  <a:pt x="390227" y="0"/>
                  <a:pt x="342900" y="0"/>
                </a:cubicBezTo>
                <a:cubicBezTo>
                  <a:pt x="295573" y="0"/>
                  <a:pt x="257175" y="38398"/>
                  <a:pt x="257175" y="85725"/>
                </a:cubicBezTo>
                <a:cubicBezTo>
                  <a:pt x="257175" y="90547"/>
                  <a:pt x="257621" y="95369"/>
                  <a:pt x="258336" y="100013"/>
                </a:cubicBezTo>
                <a:lnTo>
                  <a:pt x="142518" y="164396"/>
                </a:lnTo>
                <a:cubicBezTo>
                  <a:pt x="127427" y="151001"/>
                  <a:pt x="107513" y="142875"/>
                  <a:pt x="85725" y="142875"/>
                </a:cubicBezTo>
                <a:cubicBezTo>
                  <a:pt x="38398" y="142875"/>
                  <a:pt x="0" y="181273"/>
                  <a:pt x="0" y="228600"/>
                </a:cubicBezTo>
                <a:cubicBezTo>
                  <a:pt x="0" y="275927"/>
                  <a:pt x="38398" y="314325"/>
                  <a:pt x="85725" y="314325"/>
                </a:cubicBezTo>
                <a:cubicBezTo>
                  <a:pt x="107513" y="314325"/>
                  <a:pt x="127337" y="306199"/>
                  <a:pt x="142518" y="292804"/>
                </a:cubicBezTo>
                <a:lnTo>
                  <a:pt x="258336" y="357188"/>
                </a:lnTo>
                <a:cubicBezTo>
                  <a:pt x="257532" y="361831"/>
                  <a:pt x="257175" y="366564"/>
                  <a:pt x="257175" y="371475"/>
                </a:cubicBezTo>
                <a:cubicBezTo>
                  <a:pt x="257175" y="418802"/>
                  <a:pt x="295573" y="457200"/>
                  <a:pt x="342900" y="457200"/>
                </a:cubicBezTo>
                <a:cubicBezTo>
                  <a:pt x="390227" y="457200"/>
                  <a:pt x="428625" y="418802"/>
                  <a:pt x="428625" y="371475"/>
                </a:cubicBezTo>
                <a:cubicBezTo>
                  <a:pt x="428625" y="324148"/>
                  <a:pt x="390227" y="285750"/>
                  <a:pt x="342900" y="285750"/>
                </a:cubicBezTo>
                <a:cubicBezTo>
                  <a:pt x="321112" y="285750"/>
                  <a:pt x="301288" y="293876"/>
                  <a:pt x="286107" y="307271"/>
                </a:cubicBezTo>
                <a:lnTo>
                  <a:pt x="170289" y="242888"/>
                </a:lnTo>
                <a:cubicBezTo>
                  <a:pt x="171093" y="238244"/>
                  <a:pt x="171450" y="233511"/>
                  <a:pt x="171450" y="228600"/>
                </a:cubicBezTo>
                <a:cubicBezTo>
                  <a:pt x="171450" y="223689"/>
                  <a:pt x="171004" y="218956"/>
                  <a:pt x="170289" y="214313"/>
                </a:cubicBezTo>
                <a:lnTo>
                  <a:pt x="286107" y="149929"/>
                </a:lnTo>
                <a:cubicBezTo>
                  <a:pt x="301198" y="163324"/>
                  <a:pt x="321112" y="171450"/>
                  <a:pt x="342900" y="171450"/>
                </a:cubicBez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1" name="Text 8"/>
          <p:cNvSpPr/>
          <p:nvPr/>
        </p:nvSpPr>
        <p:spPr>
          <a:xfrm>
            <a:off x="5030946" y="457200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&amp; Contribute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129371" y="4876800"/>
            <a:ext cx="193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the community.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620000" y="3759200"/>
            <a:ext cx="2438400" cy="1828800"/>
          </a:xfrm>
          <a:custGeom>
            <a:avLst/>
            <a:gdLst/>
            <a:ahLst/>
            <a:cxnLst/>
            <a:rect l="l" t="t" r="r" b="b"/>
            <a:pathLst>
              <a:path w="2438400" h="1828800">
                <a:moveTo>
                  <a:pt x="101608" y="0"/>
                </a:moveTo>
                <a:lnTo>
                  <a:pt x="2336792" y="0"/>
                </a:lnTo>
                <a:cubicBezTo>
                  <a:pt x="2392908" y="0"/>
                  <a:pt x="2438400" y="45492"/>
                  <a:pt x="2438400" y="101608"/>
                </a:cubicBezTo>
                <a:lnTo>
                  <a:pt x="2438400" y="1727192"/>
                </a:lnTo>
                <a:cubicBezTo>
                  <a:pt x="2438400" y="1783308"/>
                  <a:pt x="2392908" y="1828800"/>
                  <a:pt x="23367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8610600" y="400304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57150"/>
                </a:moveTo>
                <a:cubicBezTo>
                  <a:pt x="57150" y="41344"/>
                  <a:pt x="44381" y="28575"/>
                  <a:pt x="28575" y="28575"/>
                </a:cubicBezTo>
                <a:cubicBezTo>
                  <a:pt x="12769" y="28575"/>
                  <a:pt x="0" y="41344"/>
                  <a:pt x="0" y="57150"/>
                </a:cubicBezTo>
                <a:lnTo>
                  <a:pt x="0" y="357188"/>
                </a:lnTo>
                <a:cubicBezTo>
                  <a:pt x="0" y="396657"/>
                  <a:pt x="31968" y="428625"/>
                  <a:pt x="71438" y="428625"/>
                </a:cubicBezTo>
                <a:lnTo>
                  <a:pt x="428625" y="428625"/>
                </a:lnTo>
                <a:cubicBezTo>
                  <a:pt x="444431" y="428625"/>
                  <a:pt x="457200" y="415856"/>
                  <a:pt x="457200" y="400050"/>
                </a:cubicBezTo>
                <a:cubicBezTo>
                  <a:pt x="457200" y="384244"/>
                  <a:pt x="444431" y="371475"/>
                  <a:pt x="428625" y="371475"/>
                </a:cubicBezTo>
                <a:lnTo>
                  <a:pt x="71438" y="371475"/>
                </a:lnTo>
                <a:cubicBezTo>
                  <a:pt x="63579" y="371475"/>
                  <a:pt x="57150" y="365046"/>
                  <a:pt x="57150" y="357188"/>
                </a:cubicBezTo>
                <a:lnTo>
                  <a:pt x="57150" y="57150"/>
                </a:lnTo>
                <a:close/>
                <a:moveTo>
                  <a:pt x="420231" y="134481"/>
                </a:moveTo>
                <a:cubicBezTo>
                  <a:pt x="431393" y="123319"/>
                  <a:pt x="431393" y="105192"/>
                  <a:pt x="420231" y="94030"/>
                </a:cubicBezTo>
                <a:cubicBezTo>
                  <a:pt x="409069" y="82867"/>
                  <a:pt x="390942" y="82867"/>
                  <a:pt x="379780" y="94030"/>
                </a:cubicBezTo>
                <a:lnTo>
                  <a:pt x="285750" y="188149"/>
                </a:lnTo>
                <a:lnTo>
                  <a:pt x="234494" y="136981"/>
                </a:lnTo>
                <a:cubicBezTo>
                  <a:pt x="223331" y="125819"/>
                  <a:pt x="205204" y="125819"/>
                  <a:pt x="194042" y="136981"/>
                </a:cubicBezTo>
                <a:lnTo>
                  <a:pt x="108317" y="222706"/>
                </a:lnTo>
                <a:cubicBezTo>
                  <a:pt x="97155" y="233869"/>
                  <a:pt x="97155" y="251996"/>
                  <a:pt x="108317" y="263158"/>
                </a:cubicBezTo>
                <a:cubicBezTo>
                  <a:pt x="119479" y="274320"/>
                  <a:pt x="137606" y="274320"/>
                  <a:pt x="148769" y="263158"/>
                </a:cubicBezTo>
                <a:lnTo>
                  <a:pt x="214313" y="197614"/>
                </a:lnTo>
                <a:lnTo>
                  <a:pt x="265569" y="248870"/>
                </a:lnTo>
                <a:cubicBezTo>
                  <a:pt x="276731" y="260033"/>
                  <a:pt x="294858" y="260033"/>
                  <a:pt x="306020" y="248870"/>
                </a:cubicBezTo>
                <a:lnTo>
                  <a:pt x="420320" y="134570"/>
                </a:ln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5" name="Text 12"/>
          <p:cNvSpPr/>
          <p:nvPr/>
        </p:nvSpPr>
        <p:spPr>
          <a:xfrm>
            <a:off x="7912894" y="4572000"/>
            <a:ext cx="185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Telemetry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44180" y="4876800"/>
            <a:ext cx="158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Help us improve.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gradFill rotWithShape="0" flip="none">
          <a:gsLst>
            <a:gs pos="0">
              <a:srgbClr val="94B9FF"/>
            </a:gs>
            <a:gs pos="9000">
              <a:srgbClr val="94B9FF"/>
            </a:gs>
            <a:gs pos="34000">
              <a:srgbClr val="94B9FF">
                <a:alpha val="46000"/>
              </a:srgbClr>
            </a:gs>
            <a:gs pos="62000">
              <a:srgbClr val="94B9FF">
                <a:alpha val="0"/>
              </a:srgbClr>
            </a:gs>
            <a:gs pos="72000">
              <a:srgbClr val="94B9FF">
                <a:alpha val="0"/>
              </a:srgbClr>
            </a:gs>
            <a:gs pos="89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7405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962949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1098492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234036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369580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505123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640667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1776211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1911754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2047298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2182841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2318385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5" name="Shape 13"/>
          <p:cNvSpPr/>
          <p:nvPr/>
        </p:nvSpPr>
        <p:spPr>
          <a:xfrm>
            <a:off x="828193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6" name="Shape 14"/>
          <p:cNvSpPr/>
          <p:nvPr/>
        </p:nvSpPr>
        <p:spPr>
          <a:xfrm>
            <a:off x="557106" y="2098040"/>
            <a:ext cx="0" cy="1844892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7" name="Shape 15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8" name="Shape 16"/>
          <p:cNvSpPr/>
          <p:nvPr/>
        </p:nvSpPr>
        <p:spPr>
          <a:xfrm rot="13080000">
            <a:off x="10614025" y="-642620"/>
            <a:ext cx="2079625" cy="207962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5000">
                <a:srgbClr val="B3CBF9">
                  <a:alpha val="46000"/>
                </a:srgbClr>
              </a:gs>
              <a:gs pos="66000">
                <a:srgbClr val="94B9FF">
                  <a:alpha val="77000"/>
                </a:srgbClr>
              </a:gs>
              <a:gs pos="100000">
                <a:srgbClr val="94B9FF">
                  <a:alpha val="94000"/>
                </a:srgbClr>
              </a:gs>
            </a:gsLst>
            <a:lin ang="5400000" scaled="1"/>
          </a:gradFill>
          <a:ln/>
        </p:spPr>
      </p:sp>
      <p:sp>
        <p:nvSpPr>
          <p:cNvPr id="19" name="Text 17"/>
          <p:cNvSpPr/>
          <p:nvPr/>
        </p:nvSpPr>
        <p:spPr>
          <a:xfrm rot="13080000">
            <a:off x="10614025" y="-642620"/>
            <a:ext cx="2079625" cy="2079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939925" y="2018030"/>
            <a:ext cx="9644380" cy="1913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ＴＨＡＮＫＳ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</p:sp>
      <p:pic>
        <p:nvPicPr>
          <p:cNvPr id="22" name="Image 0" descr="https://kimi-img.moonshot.cn/pub/slides/slides_tmpl/image/25-08-27-19:57:29-d2nf5a98bjvh7rlivrq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pic>
        <p:nvPicPr>
          <p:cNvPr id="23" name="Image 1" descr="https://kimi-img.moonshot.cn/pub/slides/slides_tmpl/image/25-08-27-19:57:29-d2nf5a98bjvh7rlivrq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" y="2628265"/>
            <a:ext cx="4368800" cy="3149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" y="3435985"/>
            <a:ext cx="4284345" cy="1707515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9122410" y="4598035"/>
            <a:ext cx="2331720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</p:sp>
      <p:sp>
        <p:nvSpPr>
          <p:cNvPr id="26" name="Text 21"/>
          <p:cNvSpPr/>
          <p:nvPr/>
        </p:nvSpPr>
        <p:spPr>
          <a:xfrm>
            <a:off x="9122410" y="4598035"/>
            <a:ext cx="2331720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9135110" y="4596130"/>
            <a:ext cx="2306955" cy="429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rotWithShape="0" flip="none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>    </p:cNvPr>
          <p:cNvPicPr>
            <a:picLocks noChangeAspect="1"/>
          </p:cNvPicPr>
          <p:nvPr/>
        </p:nvPicPr>
        <p:blipFill>
          <a:blip r:embed="rId1"/>
          <a:srcRect l="20060" r="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  <a:effectLst>
            <a:outerShdw sx="100000" sy="100000" kx="0" ky="0" algn="bl" rotWithShape="0" blurRad="304800" dist="184847" dir="270000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Mission &amp; Strategy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01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224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Mission &amp; Scope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82800"/>
            <a:ext cx="9867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 a production-grade Streamlit app on AWS and Azure to prove true multi-cloud capability, resilience, and automation.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378200"/>
            <a:ext cx="3238500" cy="1879600"/>
          </a:xfrm>
          <a:custGeom>
            <a:avLst/>
            <a:gdLst/>
            <a:ahLst/>
            <a:cxnLst/>
            <a:rect l="l" t="t" r="r" b="b"/>
            <a:pathLst>
              <a:path w="3238500" h="1879600">
                <a:moveTo>
                  <a:pt x="101592" y="0"/>
                </a:moveTo>
                <a:lnTo>
                  <a:pt x="3136908" y="0"/>
                </a:lnTo>
                <a:cubicBezTo>
                  <a:pt x="3193016" y="0"/>
                  <a:pt x="3238500" y="45484"/>
                  <a:pt x="3238500" y="101592"/>
                </a:cubicBezTo>
                <a:lnTo>
                  <a:pt x="3238500" y="1778008"/>
                </a:lnTo>
                <a:cubicBezTo>
                  <a:pt x="3238500" y="1834116"/>
                  <a:pt x="3193016" y="1879600"/>
                  <a:pt x="31369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3C5A85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642428" y="362204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7" name="Text 4"/>
          <p:cNvSpPr/>
          <p:nvPr/>
        </p:nvSpPr>
        <p:spPr>
          <a:xfrm>
            <a:off x="598329" y="4191000"/>
            <a:ext cx="254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Multi-Cloud Parity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45466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Identical user experiences across both platforms.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31114" y="4165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9AB3D4"/>
          </a:solidFill>
          <a:ln/>
        </p:spPr>
      </p:sp>
      <p:sp>
        <p:nvSpPr>
          <p:cNvPr id="10" name="Shape 7"/>
          <p:cNvSpPr/>
          <p:nvPr/>
        </p:nvSpPr>
        <p:spPr>
          <a:xfrm>
            <a:off x="4478814" y="3200400"/>
            <a:ext cx="3238500" cy="2235200"/>
          </a:xfrm>
          <a:custGeom>
            <a:avLst/>
            <a:gdLst/>
            <a:ahLst/>
            <a:cxnLst/>
            <a:rect l="l" t="t" r="r" b="b"/>
            <a:pathLst>
              <a:path w="3238500" h="2235200">
                <a:moveTo>
                  <a:pt x="101590" y="0"/>
                </a:moveTo>
                <a:lnTo>
                  <a:pt x="3136910" y="0"/>
                </a:lnTo>
                <a:cubicBezTo>
                  <a:pt x="3193017" y="0"/>
                  <a:pt x="3238500" y="45483"/>
                  <a:pt x="3238500" y="101590"/>
                </a:cubicBezTo>
                <a:lnTo>
                  <a:pt x="3238500" y="2133610"/>
                </a:lnTo>
                <a:cubicBezTo>
                  <a:pt x="3238500" y="2189717"/>
                  <a:pt x="3193017" y="2235200"/>
                  <a:pt x="31369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C5A85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867241" y="344424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2" name="Text 9"/>
          <p:cNvSpPr/>
          <p:nvPr/>
        </p:nvSpPr>
        <p:spPr>
          <a:xfrm>
            <a:off x="4618514" y="4013200"/>
            <a:ext cx="2959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Zero-Downtime Updates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637564" y="47244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Seamless updates with no service interruption.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055928" y="4165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9AB3D4"/>
          </a:solidFill>
          <a:ln/>
        </p:spPr>
      </p:sp>
      <p:sp>
        <p:nvSpPr>
          <p:cNvPr id="15" name="Shape 12"/>
          <p:cNvSpPr/>
          <p:nvPr/>
        </p:nvSpPr>
        <p:spPr>
          <a:xfrm>
            <a:off x="8703628" y="3378200"/>
            <a:ext cx="3238500" cy="1879600"/>
          </a:xfrm>
          <a:custGeom>
            <a:avLst/>
            <a:gdLst/>
            <a:ahLst/>
            <a:cxnLst/>
            <a:rect l="l" t="t" r="r" b="b"/>
            <a:pathLst>
              <a:path w="3238500" h="1879600">
                <a:moveTo>
                  <a:pt x="101592" y="0"/>
                </a:moveTo>
                <a:lnTo>
                  <a:pt x="3136908" y="0"/>
                </a:lnTo>
                <a:cubicBezTo>
                  <a:pt x="3193016" y="0"/>
                  <a:pt x="3238500" y="45484"/>
                  <a:pt x="3238500" y="101592"/>
                </a:cubicBezTo>
                <a:lnTo>
                  <a:pt x="3238500" y="1778008"/>
                </a:lnTo>
                <a:cubicBezTo>
                  <a:pt x="3238500" y="1834116"/>
                  <a:pt x="3193016" y="1879600"/>
                  <a:pt x="31369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3C5A85">
              <a:alpha val="10196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10092055" y="362204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7" name="Text 14"/>
          <p:cNvSpPr/>
          <p:nvPr/>
        </p:nvSpPr>
        <p:spPr>
          <a:xfrm>
            <a:off x="9359106" y="4191000"/>
            <a:ext cx="191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Unified CI/CD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862378" y="45466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single GitHub Actions pipeline drives both clouds.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95400"/>
            <a:ext cx="5867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Multi-Cloud Matters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514600"/>
            <a:ext cx="5740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vendor lock-in, enhance resilience, and meet global compliance by strategically distributing workloads across independent cloud providers.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784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78BC7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42900" y="3886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38100"/>
                </a:moveTo>
                <a:cubicBezTo>
                  <a:pt x="152400" y="24090"/>
                  <a:pt x="163790" y="12700"/>
                  <a:pt x="177800" y="12700"/>
                </a:cubicBezTo>
                <a:cubicBezTo>
                  <a:pt x="191810" y="12700"/>
                  <a:pt x="203200" y="24090"/>
                  <a:pt x="203200" y="38100"/>
                </a:cubicBezTo>
                <a:lnTo>
                  <a:pt x="203200" y="50800"/>
                </a:lnTo>
                <a:cubicBezTo>
                  <a:pt x="203200" y="57825"/>
                  <a:pt x="208875" y="63500"/>
                  <a:pt x="215900" y="63500"/>
                </a:cubicBezTo>
                <a:cubicBezTo>
                  <a:pt x="222925" y="63500"/>
                  <a:pt x="228600" y="57825"/>
                  <a:pt x="228600" y="50800"/>
                </a:cubicBezTo>
                <a:lnTo>
                  <a:pt x="228600" y="38100"/>
                </a:lnTo>
                <a:cubicBezTo>
                  <a:pt x="228600" y="10041"/>
                  <a:pt x="205859" y="-12700"/>
                  <a:pt x="177800" y="-12700"/>
                </a:cubicBezTo>
                <a:cubicBezTo>
                  <a:pt x="149741" y="-12700"/>
                  <a:pt x="127000" y="10041"/>
                  <a:pt x="127000" y="38100"/>
                </a:cubicBezTo>
                <a:lnTo>
                  <a:pt x="127000" y="63500"/>
                </a:lnTo>
                <a:lnTo>
                  <a:pt x="63500" y="63500"/>
                </a:lnTo>
                <a:cubicBezTo>
                  <a:pt x="49490" y="63500"/>
                  <a:pt x="38100" y="74890"/>
                  <a:pt x="38100" y="88900"/>
                </a:cubicBezTo>
                <a:lnTo>
                  <a:pt x="38100" y="177800"/>
                </a:lnTo>
                <a:cubicBezTo>
                  <a:pt x="38100" y="191810"/>
                  <a:pt x="49490" y="203200"/>
                  <a:pt x="63500" y="203200"/>
                </a:cubicBezTo>
                <a:lnTo>
                  <a:pt x="165100" y="203200"/>
                </a:lnTo>
                <a:cubicBezTo>
                  <a:pt x="179110" y="203200"/>
                  <a:pt x="190500" y="191810"/>
                  <a:pt x="190500" y="177800"/>
                </a:cubicBezTo>
                <a:lnTo>
                  <a:pt x="190500" y="88900"/>
                </a:lnTo>
                <a:cubicBezTo>
                  <a:pt x="190500" y="74890"/>
                  <a:pt x="179110" y="63500"/>
                  <a:pt x="165100" y="63500"/>
                </a:cubicBezTo>
                <a:lnTo>
                  <a:pt x="152400" y="63500"/>
                </a:lnTo>
                <a:lnTo>
                  <a:pt x="152400" y="38100"/>
                </a:ln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7" name="Text 4"/>
          <p:cNvSpPr/>
          <p:nvPr/>
        </p:nvSpPr>
        <p:spPr>
          <a:xfrm>
            <a:off x="812800" y="3733800"/>
            <a:ext cx="518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Vendor Lock-in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12800" y="4038600"/>
            <a:ext cx="516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flexibility and leverage the best services from each provider.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800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78BC7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55600" y="4902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1" name="Text 8"/>
          <p:cNvSpPr/>
          <p:nvPr/>
        </p:nvSpPr>
        <p:spPr>
          <a:xfrm>
            <a:off x="812800" y="4749800"/>
            <a:ext cx="518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Maximize Uptime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12800" y="5054600"/>
            <a:ext cx="516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Achieve enterprise-grade redundancy without doubling operational overhead.</a:t>
            </a:r>
            <a:endParaRPr lang="en-US" sz="1600" dirty="0"/>
          </a:p>
        </p:txBody>
      </p:sp>
      <p:pic>
        <p:nvPicPr>
          <p:cNvPr id="13" name="Image 1" descr="https://kimi-web-img.moonshot.cn/img/www.smartx.com/334e82c23b9b09db1bc493528de0d66f56497d5c.png">    </p:cNvPr>
          <p:cNvPicPr>
            <a:picLocks noChangeAspect="1"/>
          </p:cNvPicPr>
          <p:nvPr/>
        </p:nvPicPr>
        <p:blipFill>
          <a:blip r:embed="rId2"/>
          <a:srcRect l="10466" r="10466" t="0" b="0"/>
          <a:stretch/>
        </p:blipFill>
        <p:spPr>
          <a:xfrm>
            <a:off x="6299200" y="889000"/>
            <a:ext cx="56388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rotWithShape="0" flip="none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>    </p:cNvPr>
          <p:cNvPicPr>
            <a:picLocks noChangeAspect="1"/>
          </p:cNvPicPr>
          <p:nvPr/>
        </p:nvPicPr>
        <p:blipFill>
          <a:blip r:embed="rId1"/>
          <a:srcRect l="20060" r="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  <a:effectLst>
            <a:outerShdw sx="100000" sy="100000" kx="0" ky="0" algn="bl" rotWithShape="0" blurRad="304800" dist="184847" dir="270000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Deployment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02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51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AWS: Elastic Beanstalk Design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60600"/>
            <a:ext cx="117983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Chosen for its native Python support and ability to abstract complex infrastructure while retaining control.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378200"/>
            <a:ext cx="3365500" cy="1828800"/>
          </a:xfrm>
          <a:custGeom>
            <a:avLst/>
            <a:gdLst/>
            <a:ahLst/>
            <a:cxnLst/>
            <a:rect l="l" t="t" r="r" b="b"/>
            <a:pathLst>
              <a:path w="3365500" h="1828800">
                <a:moveTo>
                  <a:pt x="101608" y="0"/>
                </a:moveTo>
                <a:lnTo>
                  <a:pt x="3263892" y="0"/>
                </a:lnTo>
                <a:cubicBezTo>
                  <a:pt x="3320008" y="0"/>
                  <a:pt x="3365500" y="45492"/>
                  <a:pt x="3365500" y="101608"/>
                </a:cubicBezTo>
                <a:lnTo>
                  <a:pt x="3365500" y="1727192"/>
                </a:lnTo>
                <a:cubicBezTo>
                  <a:pt x="3365500" y="1783308"/>
                  <a:pt x="3320008" y="1828800"/>
                  <a:pt x="32638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799114" y="36322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114746" y="219968"/>
                </a:moveTo>
                <a:cubicBezTo>
                  <a:pt x="121146" y="212452"/>
                  <a:pt x="120328" y="201216"/>
                  <a:pt x="112812" y="194816"/>
                </a:cubicBezTo>
                <a:cubicBezTo>
                  <a:pt x="105296" y="188416"/>
                  <a:pt x="94059" y="189235"/>
                  <a:pt x="87660" y="196751"/>
                </a:cubicBezTo>
                <a:lnTo>
                  <a:pt x="51941" y="238423"/>
                </a:lnTo>
                <a:cubicBezTo>
                  <a:pt x="46211" y="245120"/>
                  <a:pt x="46211" y="254943"/>
                  <a:pt x="51941" y="261640"/>
                </a:cubicBezTo>
                <a:lnTo>
                  <a:pt x="87660" y="303312"/>
                </a:lnTo>
                <a:cubicBezTo>
                  <a:pt x="94059" y="310828"/>
                  <a:pt x="105370" y="311646"/>
                  <a:pt x="112812" y="305246"/>
                </a:cubicBezTo>
                <a:cubicBezTo>
                  <a:pt x="120253" y="298847"/>
                  <a:pt x="121146" y="287536"/>
                  <a:pt x="114746" y="280095"/>
                </a:cubicBezTo>
                <a:lnTo>
                  <a:pt x="88999" y="250031"/>
                </a:lnTo>
                <a:lnTo>
                  <a:pt x="114746" y="219968"/>
                </a:lnTo>
                <a:close/>
                <a:moveTo>
                  <a:pt x="198090" y="196751"/>
                </a:moveTo>
                <a:cubicBezTo>
                  <a:pt x="191691" y="189235"/>
                  <a:pt x="180380" y="188416"/>
                  <a:pt x="172938" y="194816"/>
                </a:cubicBezTo>
                <a:cubicBezTo>
                  <a:pt x="165497" y="201216"/>
                  <a:pt x="164604" y="212527"/>
                  <a:pt x="171004" y="219968"/>
                </a:cubicBezTo>
                <a:lnTo>
                  <a:pt x="196751" y="250031"/>
                </a:lnTo>
                <a:lnTo>
                  <a:pt x="171004" y="280095"/>
                </a:lnTo>
                <a:cubicBezTo>
                  <a:pt x="164604" y="287610"/>
                  <a:pt x="165422" y="298847"/>
                  <a:pt x="172938" y="305246"/>
                </a:cubicBezTo>
                <a:cubicBezTo>
                  <a:pt x="180454" y="311646"/>
                  <a:pt x="191691" y="310828"/>
                  <a:pt x="198090" y="303312"/>
                </a:cubicBezTo>
                <a:lnTo>
                  <a:pt x="233809" y="261640"/>
                </a:lnTo>
                <a:cubicBezTo>
                  <a:pt x="239539" y="254943"/>
                  <a:pt x="239539" y="245120"/>
                  <a:pt x="233809" y="238423"/>
                </a:cubicBezTo>
                <a:lnTo>
                  <a:pt x="198090" y="196751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7" name="Text 4"/>
          <p:cNvSpPr/>
          <p:nvPr/>
        </p:nvSpPr>
        <p:spPr>
          <a:xfrm>
            <a:off x="406400" y="4140200"/>
            <a:ext cx="306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Simple Procfile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4495800"/>
            <a:ext cx="3048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single command tells EB how to launch the app.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65086" y="4140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9AB3D4"/>
          </a:solidFill>
          <a:ln/>
        </p:spPr>
      </p:sp>
      <p:sp>
        <p:nvSpPr>
          <p:cNvPr id="10" name="Shape 7"/>
          <p:cNvSpPr/>
          <p:nvPr/>
        </p:nvSpPr>
        <p:spPr>
          <a:xfrm>
            <a:off x="4411186" y="3378200"/>
            <a:ext cx="3365500" cy="1828800"/>
          </a:xfrm>
          <a:custGeom>
            <a:avLst/>
            <a:gdLst/>
            <a:ahLst/>
            <a:cxnLst/>
            <a:rect l="l" t="t" r="r" b="b"/>
            <a:pathLst>
              <a:path w="3365500" h="1828800">
                <a:moveTo>
                  <a:pt x="101608" y="0"/>
                </a:moveTo>
                <a:lnTo>
                  <a:pt x="3263892" y="0"/>
                </a:lnTo>
                <a:cubicBezTo>
                  <a:pt x="3320008" y="0"/>
                  <a:pt x="3365500" y="45492"/>
                  <a:pt x="3365500" y="101608"/>
                </a:cubicBezTo>
                <a:lnTo>
                  <a:pt x="3365500" y="1727192"/>
                </a:lnTo>
                <a:cubicBezTo>
                  <a:pt x="3365500" y="1783308"/>
                  <a:pt x="3320008" y="1828800"/>
                  <a:pt x="32638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861050" y="36322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2" name="Text 9"/>
          <p:cNvSpPr/>
          <p:nvPr/>
        </p:nvSpPr>
        <p:spPr>
          <a:xfrm>
            <a:off x="4563586" y="4140200"/>
            <a:ext cx="306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Managed PaaS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69936" y="4495800"/>
            <a:ext cx="3048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Abstracts EC2, load balancers, and auto-scaling.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022272" y="4140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9AB3D4"/>
          </a:solidFill>
          <a:ln/>
        </p:spPr>
      </p:sp>
      <p:sp>
        <p:nvSpPr>
          <p:cNvPr id="15" name="Shape 12"/>
          <p:cNvSpPr/>
          <p:nvPr/>
        </p:nvSpPr>
        <p:spPr>
          <a:xfrm>
            <a:off x="8568372" y="3378200"/>
            <a:ext cx="3365500" cy="1828800"/>
          </a:xfrm>
          <a:custGeom>
            <a:avLst/>
            <a:gdLst/>
            <a:ahLst/>
            <a:cxnLst/>
            <a:rect l="l" t="t" r="r" b="b"/>
            <a:pathLst>
              <a:path w="3365500" h="1828800">
                <a:moveTo>
                  <a:pt x="101608" y="0"/>
                </a:moveTo>
                <a:lnTo>
                  <a:pt x="3263892" y="0"/>
                </a:lnTo>
                <a:cubicBezTo>
                  <a:pt x="3320008" y="0"/>
                  <a:pt x="3365500" y="45492"/>
                  <a:pt x="3365500" y="101608"/>
                </a:cubicBezTo>
                <a:lnTo>
                  <a:pt x="3365500" y="1727192"/>
                </a:lnTo>
                <a:cubicBezTo>
                  <a:pt x="3365500" y="1783308"/>
                  <a:pt x="3320008" y="1828800"/>
                  <a:pt x="32638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10065862" y="363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238125"/>
                </a:moveTo>
                <a:lnTo>
                  <a:pt x="18231" y="238125"/>
                </a:lnTo>
                <a:cubicBezTo>
                  <a:pt x="-298" y="238125"/>
                  <a:pt x="-11683" y="217959"/>
                  <a:pt x="-2158" y="202034"/>
                </a:cubicBezTo>
                <a:lnTo>
                  <a:pt x="37207" y="136401"/>
                </a:lnTo>
                <a:cubicBezTo>
                  <a:pt x="43681" y="125611"/>
                  <a:pt x="55290" y="119063"/>
                  <a:pt x="67866" y="119063"/>
                </a:cubicBezTo>
                <a:lnTo>
                  <a:pt x="138559" y="119063"/>
                </a:lnTo>
                <a:cubicBezTo>
                  <a:pt x="195188" y="23143"/>
                  <a:pt x="279648" y="18306"/>
                  <a:pt x="336128" y="26566"/>
                </a:cubicBezTo>
                <a:cubicBezTo>
                  <a:pt x="345653" y="27980"/>
                  <a:pt x="353095" y="35421"/>
                  <a:pt x="354434" y="44872"/>
                </a:cubicBezTo>
                <a:cubicBezTo>
                  <a:pt x="362694" y="101352"/>
                  <a:pt x="357857" y="185812"/>
                  <a:pt x="261938" y="242441"/>
                </a:cubicBezTo>
                <a:lnTo>
                  <a:pt x="261938" y="313134"/>
                </a:lnTo>
                <a:cubicBezTo>
                  <a:pt x="261938" y="325710"/>
                  <a:pt x="255389" y="337319"/>
                  <a:pt x="244599" y="343793"/>
                </a:cubicBezTo>
                <a:lnTo>
                  <a:pt x="178966" y="383158"/>
                </a:lnTo>
                <a:cubicBezTo>
                  <a:pt x="163116" y="392683"/>
                  <a:pt x="142875" y="381223"/>
                  <a:pt x="142875" y="362769"/>
                </a:cubicBezTo>
                <a:lnTo>
                  <a:pt x="142875" y="285750"/>
                </a:lnTo>
                <a:cubicBezTo>
                  <a:pt x="142875" y="259482"/>
                  <a:pt x="121518" y="238125"/>
                  <a:pt x="95250" y="238125"/>
                </a:cubicBezTo>
                <a:lnTo>
                  <a:pt x="95176" y="238125"/>
                </a:lnTo>
                <a:close/>
                <a:moveTo>
                  <a:pt x="297656" y="119063"/>
                </a:moveTo>
                <a:cubicBezTo>
                  <a:pt x="297656" y="99349"/>
                  <a:pt x="281651" y="83344"/>
                  <a:pt x="261938" y="83344"/>
                </a:cubicBezTo>
                <a:cubicBezTo>
                  <a:pt x="242224" y="83344"/>
                  <a:pt x="226219" y="99349"/>
                  <a:pt x="226219" y="119063"/>
                </a:cubicBezTo>
                <a:cubicBezTo>
                  <a:pt x="226219" y="138776"/>
                  <a:pt x="242224" y="154781"/>
                  <a:pt x="261938" y="154781"/>
                </a:cubicBezTo>
                <a:cubicBezTo>
                  <a:pt x="281651" y="154781"/>
                  <a:pt x="297656" y="138776"/>
                  <a:pt x="297656" y="119063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7" name="Text 14"/>
          <p:cNvSpPr/>
          <p:nvPr/>
        </p:nvSpPr>
        <p:spPr>
          <a:xfrm>
            <a:off x="8720772" y="4140200"/>
            <a:ext cx="306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Deployment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727122" y="4495800"/>
            <a:ext cx="3048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Turns Git pushes into production releases in minutes.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711200"/>
            <a:ext cx="5867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Security &amp; Cost Controls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930400"/>
            <a:ext cx="574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Implementing best practices for a secure and cost-effective deployment on AWS.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844800"/>
            <a:ext cx="5638800" cy="1625600"/>
          </a:xfrm>
          <a:custGeom>
            <a:avLst/>
            <a:gdLst/>
            <a:ahLst/>
            <a:cxnLst/>
            <a:rect l="l" t="t" r="r" b="b"/>
            <a:pathLst>
              <a:path w="5638800" h="16256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524000"/>
                </a:lnTo>
                <a:cubicBezTo>
                  <a:pt x="5638800" y="1580075"/>
                  <a:pt x="5593275" y="1625600"/>
                  <a:pt x="55372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30480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Least-Privilege IAM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505200"/>
            <a:ext cx="5321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dedicated CI/CD user with restricted permissions minimizes the blast radius in case of credential compromise.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775200"/>
            <a:ext cx="5638800" cy="1371600"/>
          </a:xfrm>
          <a:custGeom>
            <a:avLst/>
            <a:gdLst/>
            <a:ahLst/>
            <a:cxnLst/>
            <a:rect l="l" t="t" r="r" b="b"/>
            <a:pathLst>
              <a:path w="5638800" h="1371600">
                <a:moveTo>
                  <a:pt x="101594" y="0"/>
                </a:moveTo>
                <a:lnTo>
                  <a:pt x="5537206" y="0"/>
                </a:lnTo>
                <a:cubicBezTo>
                  <a:pt x="5593315" y="0"/>
                  <a:pt x="5638800" y="45485"/>
                  <a:pt x="5638800" y="101594"/>
                </a:cubicBezTo>
                <a:lnTo>
                  <a:pt x="5638800" y="1270006"/>
                </a:lnTo>
                <a:cubicBezTo>
                  <a:pt x="5638800" y="1326115"/>
                  <a:pt x="5593315" y="1371600"/>
                  <a:pt x="55372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57200" y="49784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Cost-Efficiency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7200" y="5435600"/>
            <a:ext cx="532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T2.micro instances balance performance and cost, while auto-scaling policies automatically absorb traffic spikes.</a:t>
            </a:r>
            <a:endParaRPr lang="en-US" sz="1600" dirty="0"/>
          </a:p>
        </p:txBody>
      </p:sp>
      <p:pic>
        <p:nvPicPr>
          <p:cNvPr id="11" name="Image 1" descr="https://kimi-web-img.moonshot.cn/img/gd-hbimg.huaban.com/d6fb30c371b6af551aaf1746090ecde35501f243">    </p:cNvPr>
          <p:cNvPicPr>
            <a:picLocks noChangeAspect="1"/>
          </p:cNvPicPr>
          <p:nvPr/>
        </p:nvPicPr>
        <p:blipFill>
          <a:blip r:embed="rId2"/>
          <a:srcRect l="0" r="0" t="4955" b="4955"/>
          <a:stretch/>
        </p:blipFill>
        <p:spPr>
          <a:xfrm>
            <a:off x="6299200" y="889000"/>
            <a:ext cx="56388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rotWithShape="0" flip="none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>    </p:cNvPr>
          <p:cNvPicPr>
            <a:picLocks noChangeAspect="1"/>
          </p:cNvPicPr>
          <p:nvPr/>
        </p:nvPicPr>
        <p:blipFill>
          <a:blip r:embed="rId1"/>
          <a:srcRect l="20060" r="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  <a:effectLst>
            <a:outerShdw sx="100000" sy="100000" kx="0" ky="0" algn="bl" rotWithShape="0" blurRad="304800" dist="184847" dir="270000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03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Azure Deployment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03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Multi-Cloud Mastery: AWS &amp; Azure</dc:title>
  <dc:subject>Multi-Cloud Mastery: AWS &amp; Azure</dc:subject>
  <dc:creator>Kimi</dc:creator>
  <cp:lastModifiedBy>Kimi</cp:lastModifiedBy>
  <cp:revision>1</cp:revision>
  <dcterms:created xsi:type="dcterms:W3CDTF">2025-11-25T09:36:38Z</dcterms:created>
  <dcterms:modified xsi:type="dcterms:W3CDTF">2025-11-25T09:36:38Z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{"Label":"Multi-Cloud Mastery: AWS &amp; Azure","ContentProducer":"001191110108MACG2KBH8F10000","ProduceID":"d4imd32n754b843hnvl0","ReservedCode1":"","ContentPropagator":"001191110108MACG2KBH8F20000","PropagateID":"d4imd32n754b843hnvl0","ReservedCode2":""}</vt:lpwstr>
  </property>
</Properties>
</file>